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4.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3" r:id="rId1"/>
    <p:sldMasterId id="2147483661" r:id="rId2"/>
    <p:sldMasterId id="2147483687" r:id="rId3"/>
    <p:sldMasterId id="2147483705" r:id="rId4"/>
    <p:sldMasterId id="2147483719" r:id="rId5"/>
  </p:sldMasterIdLst>
  <p:notesMasterIdLst>
    <p:notesMasterId r:id="rId43"/>
  </p:notesMasterIdLst>
  <p:sldIdLst>
    <p:sldId id="282" r:id="rId6"/>
    <p:sldId id="281" r:id="rId7"/>
    <p:sldId id="1592" r:id="rId8"/>
    <p:sldId id="383" r:id="rId9"/>
    <p:sldId id="276" r:id="rId10"/>
    <p:sldId id="385" r:id="rId11"/>
    <p:sldId id="384" r:id="rId12"/>
    <p:sldId id="1595" r:id="rId13"/>
    <p:sldId id="388" r:id="rId14"/>
    <p:sldId id="389" r:id="rId15"/>
    <p:sldId id="390" r:id="rId16"/>
    <p:sldId id="381" r:id="rId17"/>
    <p:sldId id="303" r:id="rId18"/>
    <p:sldId id="256" r:id="rId19"/>
    <p:sldId id="257" r:id="rId20"/>
    <p:sldId id="258" r:id="rId21"/>
    <p:sldId id="259" r:id="rId22"/>
    <p:sldId id="260" r:id="rId23"/>
    <p:sldId id="261" r:id="rId24"/>
    <p:sldId id="262" r:id="rId25"/>
    <p:sldId id="263" r:id="rId26"/>
    <p:sldId id="1570" r:id="rId27"/>
    <p:sldId id="1575" r:id="rId28"/>
    <p:sldId id="1576" r:id="rId29"/>
    <p:sldId id="1579" r:id="rId30"/>
    <p:sldId id="1577" r:id="rId31"/>
    <p:sldId id="1578" r:id="rId32"/>
    <p:sldId id="1587" r:id="rId33"/>
    <p:sldId id="1588" r:id="rId34"/>
    <p:sldId id="1589" r:id="rId35"/>
    <p:sldId id="1590" r:id="rId36"/>
    <p:sldId id="1580" r:id="rId37"/>
    <p:sldId id="1591" r:id="rId38"/>
    <p:sldId id="1593" r:id="rId39"/>
    <p:sldId id="1594" r:id="rId40"/>
    <p:sldId id="283" r:id="rId41"/>
    <p:sldId id="159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6FE"/>
    <a:srgbClr val="8BC0FF"/>
    <a:srgbClr val="D9E9FF"/>
    <a:srgbClr val="FFFFFF"/>
    <a:srgbClr val="3477CC"/>
    <a:srgbClr val="142D4C"/>
    <a:srgbClr val="3378CC"/>
    <a:srgbClr val="4096FF"/>
    <a:srgbClr val="132D4C"/>
    <a:srgbClr val="D9E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669AF-E5E7-4489-9287-8D296B4074DC}" v="30" dt="2026-10-27T12:03:04.3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6" autoAdjust="0"/>
    <p:restoredTop sz="86441" autoAdjust="0"/>
  </p:normalViewPr>
  <p:slideViewPr>
    <p:cSldViewPr snapToGrid="0">
      <p:cViewPr varScale="1">
        <p:scale>
          <a:sx n="76" d="100"/>
          <a:sy n="76" d="100"/>
        </p:scale>
        <p:origin x="120" y="522"/>
      </p:cViewPr>
      <p:guideLst/>
    </p:cSldViewPr>
  </p:slideViewPr>
  <p:outlineViewPr>
    <p:cViewPr>
      <p:scale>
        <a:sx n="33" d="100"/>
        <a:sy n="33" d="100"/>
      </p:scale>
      <p:origin x="0" y="-447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4C050D-B0AB-4FB3-BE8C-71F55F97E146}" type="datetimeFigureOut">
              <a:rPr lang="en-GB" smtClean="0"/>
              <a:t>27/10/2026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35F77D-1B87-4684-AAB3-EE56C4F90229}" type="slidenum">
              <a:rPr lang="en-GB" smtClean="0"/>
              <a:t>‹#›</a:t>
            </a:fld>
            <a:endParaRPr lang="en-GB"/>
          </a:p>
        </p:txBody>
      </p:sp>
    </p:spTree>
    <p:extLst>
      <p:ext uri="{BB962C8B-B14F-4D97-AF65-F5344CB8AC3E}">
        <p14:creationId xmlns:p14="http://schemas.microsoft.com/office/powerpoint/2010/main" val="462603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35F77D-1B87-4684-AAB3-EE56C4F90229}" type="slidenum">
              <a:rPr lang="en-GB" smtClean="0"/>
              <a:t>2</a:t>
            </a:fld>
            <a:endParaRPr lang="en-GB"/>
          </a:p>
        </p:txBody>
      </p:sp>
    </p:spTree>
    <p:extLst>
      <p:ext uri="{BB962C8B-B14F-4D97-AF65-F5344CB8AC3E}">
        <p14:creationId xmlns:p14="http://schemas.microsoft.com/office/powerpoint/2010/main" val="1997254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669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79B4E8-E55D-4785-A4B5-5BD74F4190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8504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3116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E1E7E-A5F3-2F04-7828-D24183A17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3048D-41C4-4F3B-AD83-E5F8606169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7A5E1-56D5-439A-8F48-373F2CB7FB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i="1" dirty="0"/>
          </a:p>
        </p:txBody>
      </p:sp>
      <p:sp>
        <p:nvSpPr>
          <p:cNvPr id="4" name="Slide Number Placeholder 3">
            <a:extLst>
              <a:ext uri="{FF2B5EF4-FFF2-40B4-BE49-F238E27FC236}">
                <a16:creationId xmlns:a16="http://schemas.microsoft.com/office/drawing/2014/main" id="{06ECD8C0-4173-038A-D524-A4B7E25B33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385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1FDE-C82F-1889-3B1F-A1446B65A2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F119DC-CF04-ADF8-3C35-26578CB020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13734-FF3E-2EC0-0C84-AC25B37575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kern="1200" dirty="0">
              <a:solidFill>
                <a:srgbClr val="FF0000"/>
              </a:solidFill>
              <a:effectLst/>
              <a:latin typeface="+mn-lt"/>
              <a:ea typeface="+mn-ea"/>
              <a:cs typeface="+mn-cs"/>
            </a:endParaRPr>
          </a:p>
        </p:txBody>
      </p:sp>
      <p:sp>
        <p:nvSpPr>
          <p:cNvPr id="4" name="Slide Number Placeholder 3">
            <a:extLst>
              <a:ext uri="{FF2B5EF4-FFF2-40B4-BE49-F238E27FC236}">
                <a16:creationId xmlns:a16="http://schemas.microsoft.com/office/drawing/2014/main" id="{027381F0-D22A-4B49-77C6-C7686646F4E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636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4669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79B4E8-E55D-4785-A4B5-5BD74F4190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97223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79B4E8-E55D-4785-A4B5-5BD74F4190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6718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79B4E8-E55D-4785-A4B5-5BD74F41902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2280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5F77D-1B87-4684-AAB3-EE56C4F9022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3836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B44622-1A58-40B6-84A0-69C0B5AAEA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6802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099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42709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815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501685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179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908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59D22-2257-F4D2-D9F8-7EAA582B3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7E50C4-ABAA-852B-0EDE-BBE389C357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454E0-FB33-1DF5-5FCF-B69BA2155F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CDA0B25-F5C9-C934-9DCD-152B0952D2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5228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1AFE-2038-FB7E-5AAB-CCFF2962C3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30EAC-D7D6-9EF9-5F6F-2DE5C92C08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0263CA-E222-5540-1950-B94C801DA8A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2B6121F-EF46-C089-81B8-DEE12C0B77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0685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2F238-2521-10B0-651B-66E33AB72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92DE8-773A-0CF1-C8C3-07AEBCC62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3DDD1-D293-A03C-B603-0E867E02B0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A19AA3-ABF0-69A6-CBD8-0D21882F88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9796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F8BE4-7820-2722-7008-29A9AFAA5C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3522D-446D-652F-6734-38A72C498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7A902-D21B-FAB9-E7BE-8536AACA7DD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29ECA8-0A1C-6CEE-5378-CDE351136A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61251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24551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18316-7FD0-B22F-48D0-D24FDDD52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B94E09-EABD-BDFC-537B-29315280F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630480-6B1A-FF92-E2AB-6C27BFE671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C5A97C-B5CC-454A-BF97-B4B6C6BB389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C27E1E-B498-45F6-8D08-ED614CA5E677}"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408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svg"/><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11.jpe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4.jpeg"/><Relationship Id="rId1" Type="http://schemas.openxmlformats.org/officeDocument/2006/relationships/slideMaster" Target="../slideMasters/slideMaster3.xml"/><Relationship Id="rId5" Type="http://schemas.openxmlformats.org/officeDocument/2006/relationships/image" Target="../media/image10.png"/><Relationship Id="rId4" Type="http://schemas.openxmlformats.org/officeDocument/2006/relationships/image" Target="../media/image11.jpe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jpeg"/><Relationship Id="rId7" Type="http://schemas.openxmlformats.org/officeDocument/2006/relationships/image" Target="../media/image19.sv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1.svg"/><Relationship Id="rId1" Type="http://schemas.openxmlformats.org/officeDocument/2006/relationships/slideMaster" Target="../slideMasters/slideMaster3.xml"/><Relationship Id="rId6" Type="http://schemas.openxmlformats.org/officeDocument/2006/relationships/image" Target="../media/image20.jpeg"/><Relationship Id="rId5" Type="http://schemas.openxmlformats.org/officeDocument/2006/relationships/image" Target="../media/image12.svg"/><Relationship Id="rId4" Type="http://schemas.openxmlformats.org/officeDocument/2006/relationships/image" Target="../media/image19.sv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jpeg"/><Relationship Id="rId7" Type="http://schemas.openxmlformats.org/officeDocument/2006/relationships/image" Target="../media/image18.png"/><Relationship Id="rId2" Type="http://schemas.openxmlformats.org/officeDocument/2006/relationships/image" Target="../media/image21.svg"/><Relationship Id="rId1" Type="http://schemas.openxmlformats.org/officeDocument/2006/relationships/slideMaster" Target="../slideMasters/slideMaster3.xml"/><Relationship Id="rId6" Type="http://schemas.openxmlformats.org/officeDocument/2006/relationships/image" Target="../media/image12.sv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0.jpe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3.xml"/><Relationship Id="rId4" Type="http://schemas.openxmlformats.org/officeDocument/2006/relationships/image" Target="../media/image11.jpe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BA3D49B-37FD-6E7E-778F-E40A34B13F5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1C6F219-46D3-F005-2556-7F91E45CECA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E1BD3F1-FD33-0826-0FBA-89B509311C3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0E4AE9-18B7-FFE7-45E6-D94752E290F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F267E7B-AB97-E2BA-E058-81314397D6F9}"/>
              </a:ext>
            </a:extLst>
          </p:cNvPr>
          <p:cNvSpPr>
            <a:spLocks noGrp="1"/>
          </p:cNvSpPr>
          <p:nvPr>
            <p:ph type="title"/>
          </p:nvPr>
        </p:nvSpPr>
        <p:spPr>
          <a:xfrm>
            <a:off x="1064231" y="796640"/>
            <a:ext cx="10515600" cy="610920"/>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2896924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FEDA91-A8F0-88FE-430A-3C0DA3D23DE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DCB5C-3856-C141-B874-5EDA5DE23AD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1F0DDAB5-7083-DD6A-5439-BF282953123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0D0A24-6AE7-A3A2-39EB-F799AFA3A4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463C7E2-12EF-2B14-BF5F-F5D702783574}"/>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96288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F14EC962-B601-1829-F966-A0D83D8EEAFA}"/>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743417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E92580-0ABC-D3E8-644A-2523E02F660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08C02A-D73C-A0E1-B5A6-CFD76F13C885}"/>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53BC7D5D-F3C9-A300-6D53-42BA72D40CE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17E2737-DD27-23DB-8D27-44D2E79D7234}"/>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9205C4B-0E91-D7EE-6992-EBB6EBEE010C}"/>
              </a:ext>
            </a:extLst>
          </p:cNvPr>
          <p:cNvSpPr>
            <a:spLocks noGrp="1"/>
          </p:cNvSpPr>
          <p:nvPr>
            <p:ph type="title"/>
          </p:nvPr>
        </p:nvSpPr>
        <p:spPr>
          <a:xfrm>
            <a:off x="1064231" y="796640"/>
            <a:ext cx="10515600" cy="580098"/>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521436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DFC27-E101-A9DB-5A6B-91B8FF33B2E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943D00-C66B-341A-A1D0-02741E9AFDD5}"/>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49ACE9-B0DA-B4CB-3DF0-B0AE00A151C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89E6E202-1125-0B90-FFA2-6DC1FE10BE3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8D29C66-293A-DE00-7B1B-2CFBDA18D2F8}"/>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6F283745-7990-FA21-94AB-DA793ABCD84C}"/>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8114583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0CC377-BD5E-84B0-2F8C-6C4EDB02051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EAD8F-FA3E-0821-4D80-E0C45A779F8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0FD238-B97D-A129-993C-ED3AEAF9E6D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42AF6E-42A2-D205-15BE-582C963FA7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61645E-0A9A-1907-72DD-5266D2BF535A}"/>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8" name="Footer Placeholder 7">
            <a:extLst>
              <a:ext uri="{FF2B5EF4-FFF2-40B4-BE49-F238E27FC236}">
                <a16:creationId xmlns:a16="http://schemas.microsoft.com/office/drawing/2014/main" id="{51FC60AF-346B-DC5F-FC8C-1F101CFC816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9F5B7BA5-7036-DF53-B55C-4F0FDEF5C0A3}"/>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10" name="Title 1">
            <a:extLst>
              <a:ext uri="{FF2B5EF4-FFF2-40B4-BE49-F238E27FC236}">
                <a16:creationId xmlns:a16="http://schemas.microsoft.com/office/drawing/2014/main" id="{14429F39-649A-7BDC-20BB-5ADE71555E9E}"/>
              </a:ext>
            </a:extLst>
          </p:cNvPr>
          <p:cNvSpPr>
            <a:spLocks noGrp="1"/>
          </p:cNvSpPr>
          <p:nvPr>
            <p:ph type="title"/>
          </p:nvPr>
        </p:nvSpPr>
        <p:spPr>
          <a:xfrm>
            <a:off x="1064231" y="796640"/>
            <a:ext cx="10515600" cy="569824"/>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20655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668DA18-87E6-7E55-5F7A-F57D32D0640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8681E90B-7719-5764-6A5F-B21F67AF8AD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550DC83D-E6E3-489F-9572-B0928BC3EB5F}"/>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612098E5-B6C0-A177-8B47-4FDFFB5E365C}"/>
              </a:ext>
            </a:extLst>
          </p:cNvPr>
          <p:cNvSpPr>
            <a:spLocks noGrp="1"/>
          </p:cNvSpPr>
          <p:nvPr>
            <p:ph type="title"/>
          </p:nvPr>
        </p:nvSpPr>
        <p:spPr>
          <a:xfrm>
            <a:off x="1064231" y="796639"/>
            <a:ext cx="10515600" cy="631469"/>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438995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97094E-577A-D28F-C980-D2415E0137E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3" name="Footer Placeholder 2">
            <a:extLst>
              <a:ext uri="{FF2B5EF4-FFF2-40B4-BE49-F238E27FC236}">
                <a16:creationId xmlns:a16="http://schemas.microsoft.com/office/drawing/2014/main" id="{50E14884-C685-A35F-209D-BBA12A11C0B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4714B50C-539B-BEBF-DDE7-B931FBB5B24B}"/>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5" name="Title 1">
            <a:extLst>
              <a:ext uri="{FF2B5EF4-FFF2-40B4-BE49-F238E27FC236}">
                <a16:creationId xmlns:a16="http://schemas.microsoft.com/office/drawing/2014/main" id="{8B8D0C48-AFF4-9568-76CE-47DE9E090E37}"/>
              </a:ext>
            </a:extLst>
          </p:cNvPr>
          <p:cNvSpPr>
            <a:spLocks noGrp="1"/>
          </p:cNvSpPr>
          <p:nvPr>
            <p:ph type="title"/>
          </p:nvPr>
        </p:nvSpPr>
        <p:spPr>
          <a:xfrm>
            <a:off x="1064231" y="796640"/>
            <a:ext cx="10515600" cy="713662"/>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2801590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56F2F-32DA-B98B-127B-D29A672777A2}"/>
              </a:ext>
            </a:extLst>
          </p:cNvPr>
          <p:cNvSpPr>
            <a:spLocks noGrp="1"/>
          </p:cNvSpPr>
          <p:nvPr>
            <p:ph idx="1"/>
          </p:nvPr>
        </p:nvSpPr>
        <p:spPr>
          <a:xfrm>
            <a:off x="5183188" y="1643865"/>
            <a:ext cx="6172200" cy="421718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4A8F1B-E53C-52C5-831C-CA435FDEDA9B}"/>
              </a:ext>
            </a:extLst>
          </p:cNvPr>
          <p:cNvSpPr>
            <a:spLocks noGrp="1"/>
          </p:cNvSpPr>
          <p:nvPr>
            <p:ph type="body" sz="half" idx="2"/>
          </p:nvPr>
        </p:nvSpPr>
        <p:spPr>
          <a:xfrm>
            <a:off x="836612" y="1643865"/>
            <a:ext cx="3932237" cy="421718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47408-3A91-BC94-2678-EFEE239FAD6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D6200856-94F9-2D2B-6222-C802985CA7B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DCB9AFE-B592-45EA-3AE7-A40D829F950C}"/>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5231697E-4F93-D5C3-1CC6-73BD494D98C0}"/>
              </a:ext>
            </a:extLst>
          </p:cNvPr>
          <p:cNvSpPr>
            <a:spLocks noGrp="1"/>
          </p:cNvSpPr>
          <p:nvPr>
            <p:ph type="title"/>
          </p:nvPr>
        </p:nvSpPr>
        <p:spPr>
          <a:xfrm>
            <a:off x="1064231" y="796640"/>
            <a:ext cx="10515600" cy="693114"/>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2273264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AEC2D4-5A9D-D8B2-B1C3-BB8C6EF979A9}"/>
              </a:ext>
            </a:extLst>
          </p:cNvPr>
          <p:cNvSpPr>
            <a:spLocks noGrp="1"/>
          </p:cNvSpPr>
          <p:nvPr>
            <p:ph type="pic" idx="1"/>
          </p:nvPr>
        </p:nvSpPr>
        <p:spPr>
          <a:xfrm>
            <a:off x="5183188" y="1839074"/>
            <a:ext cx="6172200" cy="402197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5B728B-DE4A-E9A4-5D39-FA212967BECA}"/>
              </a:ext>
            </a:extLst>
          </p:cNvPr>
          <p:cNvSpPr>
            <a:spLocks noGrp="1"/>
          </p:cNvSpPr>
          <p:nvPr>
            <p:ph type="body" sz="half" idx="2"/>
          </p:nvPr>
        </p:nvSpPr>
        <p:spPr>
          <a:xfrm>
            <a:off x="839788" y="1847012"/>
            <a:ext cx="3932237" cy="40219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525AA2-02A7-B685-2148-4C3143D9F6A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E37989DC-EFC5-504B-7813-38AC8759FB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8ABD72A-4275-EFC2-6181-40FFDCA7722E}"/>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F5304CC8-F7B2-B909-ACF1-CE31F927BD24}"/>
              </a:ext>
            </a:extLst>
          </p:cNvPr>
          <p:cNvSpPr>
            <a:spLocks noGrp="1"/>
          </p:cNvSpPr>
          <p:nvPr>
            <p:ph type="title"/>
          </p:nvPr>
        </p:nvSpPr>
        <p:spPr>
          <a:xfrm>
            <a:off x="1064231" y="796640"/>
            <a:ext cx="10515600" cy="703388"/>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254685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C2FB2DEE-702C-E776-CC3F-72FE4B4476A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045551-B8BA-6ABF-231B-1A20E296E45B}"/>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576085F-FD98-B19E-D73A-9999D945C27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7AE331-025E-6524-0DAE-2777D358F52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C4B7733-79E2-77FC-6E9C-DAAC21C77E76}"/>
              </a:ext>
            </a:extLst>
          </p:cNvPr>
          <p:cNvSpPr>
            <a:spLocks noGrp="1"/>
          </p:cNvSpPr>
          <p:nvPr>
            <p:ph type="title"/>
          </p:nvPr>
        </p:nvSpPr>
        <p:spPr>
          <a:xfrm>
            <a:off x="1064231" y="796640"/>
            <a:ext cx="10515600" cy="734210"/>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3262172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B38BEA8-EF98-2729-414A-908BEF68221E}"/>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AC8637E2-B8FE-B78A-FFFA-747C2C6F374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CC1E3BA-D3D5-C878-06D7-92DEE31AB1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33991AF7-84E1-EC33-167D-0D7FD54B66A5}"/>
              </a:ext>
            </a:extLst>
          </p:cNvPr>
          <p:cNvSpPr txBox="1">
            <a:spLocks/>
          </p:cNvSpPr>
          <p:nvPr userDrawn="1"/>
        </p:nvSpPr>
        <p:spPr>
          <a:xfrm>
            <a:off x="1064231" y="796640"/>
            <a:ext cx="10515600" cy="600646"/>
          </a:xfrm>
          <a:prstGeom prst="rect">
            <a:avLst/>
          </a:prstGeom>
        </p:spPr>
        <p:txBody>
          <a:bodyPr/>
          <a:lstStyle>
            <a:lvl1pPr algn="l" defTabSz="914400" rtl="0" eaLnBrk="1" latinLnBrk="0" hangingPunct="1">
              <a:lnSpc>
                <a:spcPct val="90000"/>
              </a:lnSpc>
              <a:spcBef>
                <a:spcPct val="0"/>
              </a:spcBef>
              <a:buNone/>
              <a:defRPr sz="3400" b="1" kern="1200">
                <a:solidFill>
                  <a:schemeClr val="tx1"/>
                </a:solidFill>
                <a:latin typeface="+mn-lt"/>
                <a:ea typeface="+mj-ea"/>
                <a:cs typeface="+mj-cs"/>
              </a:defRPr>
            </a:lvl1pPr>
          </a:lstStyle>
          <a:p>
            <a:r>
              <a:rPr lang="en-US" dirty="0"/>
              <a:t>Click to edit Master title style</a:t>
            </a:r>
            <a:endParaRPr lang="en-GB" dirty="0"/>
          </a:p>
        </p:txBody>
      </p:sp>
    </p:spTree>
    <p:extLst>
      <p:ext uri="{BB962C8B-B14F-4D97-AF65-F5344CB8AC3E}">
        <p14:creationId xmlns:p14="http://schemas.microsoft.com/office/powerpoint/2010/main" val="978738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2963EDB7-0893-02DE-828D-3921CC691F96}"/>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dirty="0"/>
              <a:t>Click to edit Master title style</a:t>
            </a:r>
            <a:endParaRPr lang="en-GB" dirty="0"/>
          </a:p>
        </p:txBody>
      </p:sp>
    </p:spTree>
    <p:extLst>
      <p:ext uri="{BB962C8B-B14F-4D97-AF65-F5344CB8AC3E}">
        <p14:creationId xmlns:p14="http://schemas.microsoft.com/office/powerpoint/2010/main" val="1419390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0C62-8DAC-275F-9ACA-3CD60DCF95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684D254-70A5-0919-75B0-A8F6D79DCC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FC5ECCC-3941-4754-14E4-8DC7939C3FEB}"/>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0F33CE9E-DEBB-CD77-5750-A80B2A99CA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905E73-C6DA-089C-3311-829F6E6277DF}"/>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89725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78076-94CA-CD61-50FF-BFE34E80A2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A3A87D-0D44-7433-3B2C-B7E82F43EB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22BBFA-6F12-A862-0B58-681BFCAB6294}"/>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D82D717E-30F6-6132-8706-B6F0E9704C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0EEBE5-A49F-ACE0-469B-21E9E24C3EB1}"/>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809650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20B4-E03B-EECA-D21D-3208A70163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E90A535-5364-624E-0706-59A46A0E3C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FF20AF-5FB2-9725-49F2-41056D799B0B}"/>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CFCF62BB-0D27-605C-CB69-ADA1167B51A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E71306-09BE-861A-CB76-48180A95B867}"/>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195330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DD6AD-2D9D-CF19-59AA-EED990AB390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4C6ED2C-686E-E88A-8CA6-3FE7306534F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5358922-768D-0544-75C7-A407723328E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2617CC6-34ED-D2F1-08E7-4D3605870311}"/>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6" name="Footer Placeholder 5">
            <a:extLst>
              <a:ext uri="{FF2B5EF4-FFF2-40B4-BE49-F238E27FC236}">
                <a16:creationId xmlns:a16="http://schemas.microsoft.com/office/drawing/2014/main" id="{4894717B-20B5-C4DF-1DB5-671634FFE9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9FEE59-AFA4-AA66-8E71-F2B6D896C43C}"/>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949547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005EB-F537-0D1D-8832-289D7A6C012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458001-59F9-7807-699D-3381D71D01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6329F6-74C8-BC9D-3C26-AFD6F3378A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CC377E3-9FEE-10CB-47A8-238B9245BE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D9DDA2-8927-6118-5411-48E8512AEB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2CE2EA4-1223-8549-2A8E-363851842E35}"/>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8" name="Footer Placeholder 7">
            <a:extLst>
              <a:ext uri="{FF2B5EF4-FFF2-40B4-BE49-F238E27FC236}">
                <a16:creationId xmlns:a16="http://schemas.microsoft.com/office/drawing/2014/main" id="{5E0F500A-3E07-5697-51A2-D5266BD76B2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693C40-2AF8-A604-BA3C-04F7C381F20D}"/>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280708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9C5F8-B488-736C-0F9A-169F9FC032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A96FC08-FBA7-A18C-5C55-75C7ED283866}"/>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4" name="Footer Placeholder 3">
            <a:extLst>
              <a:ext uri="{FF2B5EF4-FFF2-40B4-BE49-F238E27FC236}">
                <a16:creationId xmlns:a16="http://schemas.microsoft.com/office/drawing/2014/main" id="{1D390700-E32A-00AF-5BC4-87C3E6C535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3B2EEC4-D57E-479C-EF6B-905D6CF51349}"/>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7057689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5E0FD0-D631-391A-1F71-A0F206834A21}"/>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3" name="Footer Placeholder 2">
            <a:extLst>
              <a:ext uri="{FF2B5EF4-FFF2-40B4-BE49-F238E27FC236}">
                <a16:creationId xmlns:a16="http://schemas.microsoft.com/office/drawing/2014/main" id="{5AD98C57-F87C-806E-EFEB-05A47CBB652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902B27B-90E7-74A5-8D33-070714DCA61F}"/>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8801427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E6308-86B8-B06D-87DC-0946781E34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0233087-0C48-9301-31A0-A40E99E10E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89D846C-6C9F-BFCB-472C-62556A6CDC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DC96AD2-41B3-754F-F438-7DAB6095FD0A}"/>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6" name="Footer Placeholder 5">
            <a:extLst>
              <a:ext uri="{FF2B5EF4-FFF2-40B4-BE49-F238E27FC236}">
                <a16:creationId xmlns:a16="http://schemas.microsoft.com/office/drawing/2014/main" id="{26AB1681-8A00-8611-0E92-83A10F9406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F1F1F8-68C7-E2BD-8D12-A16AC6C0EFFA}"/>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34055550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CCA3D-CFCE-F80E-7995-D4E60FD2A5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9A1E0D-CA85-A554-E434-35A86A0ACC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C7461DF-2BC1-4C59-8739-3FDC569B65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57A183-CE91-9381-3DD2-50BA08AE015D}"/>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6" name="Footer Placeholder 5">
            <a:extLst>
              <a:ext uri="{FF2B5EF4-FFF2-40B4-BE49-F238E27FC236}">
                <a16:creationId xmlns:a16="http://schemas.microsoft.com/office/drawing/2014/main" id="{C0F5C79A-C59E-B52F-3505-AC2B728BF0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7E7ADB-9516-352E-D778-50C5744FC0A8}"/>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6250422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5620-E218-BAF1-B250-65B8AE356D6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AF88BE-30BB-3D47-1C81-DBE42722B3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4925F1-CC75-30DD-43B8-D4EE10AAF87F}"/>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97911A8E-81B5-C7EC-B66E-A7E4DE4FDF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EFACFB-79A3-2E06-5B9A-BC23FB3FDF83}"/>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2597508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DB416B-0A18-CC7B-28F2-1178FC0AC6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9D9197-B694-C949-7B02-CD3A2E7584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256866-245F-7092-8929-5873FAAA7A96}"/>
              </a:ext>
            </a:extLst>
          </p:cNvPr>
          <p:cNvSpPr>
            <a:spLocks noGrp="1"/>
          </p:cNvSpPr>
          <p:nvPr>
            <p:ph type="dt" sz="half" idx="10"/>
          </p:nvPr>
        </p:nvSpPr>
        <p:spPr/>
        <p:txBody>
          <a:body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16A9572C-5C6B-E8EE-81C6-28FEFDE020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FB3B1E-1E0B-0D1F-B5EF-D2E807C479DD}"/>
              </a:ext>
            </a:extLst>
          </p:cNvPr>
          <p:cNvSpPr>
            <a:spLocks noGrp="1"/>
          </p:cNvSpPr>
          <p:nvPr>
            <p:ph type="sldNum" sz="quarter" idx="12"/>
          </p:nvPr>
        </p:nvSpPr>
        <p:spPr/>
        <p:txBody>
          <a:bodyPr/>
          <a:lstStyle/>
          <a:p>
            <a:fld id="{733130B5-E559-4CED-8908-4C1842B4B722}" type="slidenum">
              <a:rPr lang="en-GB" smtClean="0"/>
              <a:t>‹#›</a:t>
            </a:fld>
            <a:endParaRPr lang="en-GB"/>
          </a:p>
        </p:txBody>
      </p:sp>
    </p:spTree>
    <p:extLst>
      <p:ext uri="{BB962C8B-B14F-4D97-AF65-F5344CB8AC3E}">
        <p14:creationId xmlns:p14="http://schemas.microsoft.com/office/powerpoint/2010/main" val="2759759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B98E0D44-5980-41D5-BF09-28DDA1794DB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cxnSp>
        <p:nvCxnSpPr>
          <p:cNvPr id="5" name="Straight Connector 6"/>
          <p:cNvCxnSpPr>
            <a:cxnSpLocks noChangeShapeType="1"/>
          </p:cNvCxnSpPr>
          <p:nvPr/>
        </p:nvCxnSpPr>
        <p:spPr bwMode="auto">
          <a:xfrm>
            <a:off x="719667" y="5661025"/>
            <a:ext cx="10703984" cy="0"/>
          </a:xfrm>
          <a:prstGeom prst="line">
            <a:avLst/>
          </a:prstGeom>
          <a:noFill/>
          <a:ln w="12700">
            <a:solidFill>
              <a:schemeClr val="bg1"/>
            </a:solidFill>
            <a:round/>
            <a:headEnd/>
            <a:tailEnd/>
          </a:ln>
          <a:extLst>
            <a:ext uri="{909E8E84-426E-40DD-AFC4-6F175D3DCCD1}">
              <a14:hiddenFill xmlns:a14="http://schemas.microsoft.com/office/drawing/2010/main">
                <a:noFill/>
              </a14:hiddenFill>
            </a:ext>
          </a:extLst>
        </p:spPr>
      </p:cxnSp>
      <p:sp>
        <p:nvSpPr>
          <p:cNvPr id="2" name="Title 1"/>
          <p:cNvSpPr>
            <a:spLocks noGrp="1"/>
          </p:cNvSpPr>
          <p:nvPr>
            <p:ph type="ctrTitle"/>
          </p:nvPr>
        </p:nvSpPr>
        <p:spPr>
          <a:xfrm>
            <a:off x="914400" y="2130428"/>
            <a:ext cx="10363200" cy="1470025"/>
          </a:xfrm>
          <a:noFill/>
        </p:spPr>
        <p:txBody>
          <a:bodyPr>
            <a:normAutofit/>
          </a:bodyPr>
          <a:lstStyle>
            <a:lvl1pPr>
              <a:defRPr sz="3600" b="1">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Subtitle 2"/>
          <p:cNvSpPr>
            <a:spLocks noGrp="1"/>
          </p:cNvSpPr>
          <p:nvPr>
            <p:ph type="subTitle" idx="1"/>
          </p:nvPr>
        </p:nvSpPr>
        <p:spPr>
          <a:xfrm>
            <a:off x="1828800" y="3886200"/>
            <a:ext cx="8534400" cy="982960"/>
          </a:xfrm>
        </p:spPr>
        <p:txBody>
          <a:bodyPr>
            <a:normAutofit/>
          </a:bodyPr>
          <a:lstStyle>
            <a:lvl1pPr marL="0" indent="0" algn="ctr">
              <a:buNone/>
              <a:defRPr sz="2200">
                <a:solidFill>
                  <a:schemeClr val="bg1"/>
                </a:solidFill>
                <a:latin typeface="Arial Nova Light" panose="020B0304020202020204"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13" name="Picture 12" descr="Text&#10;&#10;Description automatically generated">
            <a:extLst>
              <a:ext uri="{FF2B5EF4-FFF2-40B4-BE49-F238E27FC236}">
                <a16:creationId xmlns:a16="http://schemas.microsoft.com/office/drawing/2014/main" id="{E3E300CB-66EF-479C-894E-2A1739C1E7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 b="-4923"/>
          <a:stretch/>
        </p:blipFill>
        <p:spPr>
          <a:xfrm>
            <a:off x="1324304" y="5899912"/>
            <a:ext cx="1934304" cy="740597"/>
          </a:xfrm>
          <a:prstGeom prst="rect">
            <a:avLst/>
          </a:prstGeom>
        </p:spPr>
      </p:pic>
      <p:pic>
        <p:nvPicPr>
          <p:cNvPr id="14" name="Picture 13">
            <a:extLst>
              <a:ext uri="{FF2B5EF4-FFF2-40B4-BE49-F238E27FC236}">
                <a16:creationId xmlns:a16="http://schemas.microsoft.com/office/drawing/2014/main" id="{07BB32CB-B6D5-4DBA-934E-A57786E0E72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9419" y="5904972"/>
            <a:ext cx="1114885" cy="740596"/>
          </a:xfrm>
          <a:prstGeom prst="rect">
            <a:avLst/>
          </a:prstGeom>
        </p:spPr>
      </p:pic>
      <p:pic>
        <p:nvPicPr>
          <p:cNvPr id="12" name="Picture 2" descr="C:\Documents and Settings\PlummO01\Desktop\KCC_Logo_New_2012_Framed.jpg">
            <a:extLst>
              <a:ext uri="{FF2B5EF4-FFF2-40B4-BE49-F238E27FC236}">
                <a16:creationId xmlns:a16="http://schemas.microsoft.com/office/drawing/2014/main" id="{472F01C5-C677-498F-8CD0-9B7227768451}"/>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9881935" y="5899911"/>
            <a:ext cx="1701323" cy="8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Background pattern&#10;&#10;Description automatically generated">
            <a:extLst>
              <a:ext uri="{FF2B5EF4-FFF2-40B4-BE49-F238E27FC236}">
                <a16:creationId xmlns:a16="http://schemas.microsoft.com/office/drawing/2014/main" id="{FC95ED2F-1347-4B4D-AADA-EA29D504E01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18" name="Picture 17" descr="Text&#10;&#10;Description automatically generated">
            <a:extLst>
              <a:ext uri="{FF2B5EF4-FFF2-40B4-BE49-F238E27FC236}">
                <a16:creationId xmlns:a16="http://schemas.microsoft.com/office/drawing/2014/main" id="{D2EECE49-4184-29D4-A936-F03C6F76FC9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1" b="-4923"/>
          <a:stretch/>
        </p:blipFill>
        <p:spPr>
          <a:xfrm>
            <a:off x="1458600" y="5899911"/>
            <a:ext cx="1431925" cy="740597"/>
          </a:xfrm>
          <a:prstGeom prst="rect">
            <a:avLst/>
          </a:prstGeom>
        </p:spPr>
      </p:pic>
      <p:pic>
        <p:nvPicPr>
          <p:cNvPr id="19" name="Picture 18">
            <a:extLst>
              <a:ext uri="{FF2B5EF4-FFF2-40B4-BE49-F238E27FC236}">
                <a16:creationId xmlns:a16="http://schemas.microsoft.com/office/drawing/2014/main" id="{93AE3189-6409-3E5A-47A6-30A7C987615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3634" y="5904972"/>
            <a:ext cx="766861" cy="740596"/>
          </a:xfrm>
          <a:prstGeom prst="rect">
            <a:avLst/>
          </a:prstGeom>
        </p:spPr>
      </p:pic>
      <p:pic>
        <p:nvPicPr>
          <p:cNvPr id="20" name="Picture 2" descr="C:\Documents and Settings\PlummO01\Desktop\KCC_Logo_New_2012_Framed.jpg">
            <a:extLst>
              <a:ext uri="{FF2B5EF4-FFF2-40B4-BE49-F238E27FC236}">
                <a16:creationId xmlns:a16="http://schemas.microsoft.com/office/drawing/2014/main" id="{857C9061-1A3E-20A7-3970-AF8F1E0FFEEB}"/>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10080238" y="5857379"/>
            <a:ext cx="1275992" cy="8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17501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916163" cy="990602"/>
          </a:xfrm>
          <a:solidFill>
            <a:schemeClr val="accent1"/>
          </a:solidFill>
        </p:spPr>
        <p:txBody>
          <a:bodyPr lIns="360000" rIns="900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609600" y="1114426"/>
            <a:ext cx="10972800" cy="5153025"/>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9" name="Rectangle 8">
            <a:extLst>
              <a:ext uri="{FF2B5EF4-FFF2-40B4-BE49-F238E27FC236}">
                <a16:creationId xmlns:a16="http://schemas.microsoft.com/office/drawing/2014/main" id="{4E82A055-74FF-4161-B706-172573B7222C}"/>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0" name="Graphic 9">
            <a:extLst>
              <a:ext uri="{FF2B5EF4-FFF2-40B4-BE49-F238E27FC236}">
                <a16:creationId xmlns:a16="http://schemas.microsoft.com/office/drawing/2014/main" id="{B23C9F77-4D19-4F4B-AA02-136BC756D1AB}"/>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1" name="Graphic 10">
            <a:extLst>
              <a:ext uri="{FF2B5EF4-FFF2-40B4-BE49-F238E27FC236}">
                <a16:creationId xmlns:a16="http://schemas.microsoft.com/office/drawing/2014/main" id="{62022701-123F-4A38-A685-08A7286D240E}"/>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101180" y="63509"/>
            <a:ext cx="435587" cy="927094"/>
          </a:xfrm>
          <a:prstGeom prst="rect">
            <a:avLst/>
          </a:prstGeom>
        </p:spPr>
      </p:pic>
      <p:sp>
        <p:nvSpPr>
          <p:cNvPr id="14" name="Rectangle 13">
            <a:extLst>
              <a:ext uri="{FF2B5EF4-FFF2-40B4-BE49-F238E27FC236}">
                <a16:creationId xmlns:a16="http://schemas.microsoft.com/office/drawing/2014/main" id="{A5D04C00-60E8-4CC7-BCA3-CAAB26E8665F}"/>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8" name="Graphic 17">
            <a:extLst>
              <a:ext uri="{FF2B5EF4-FFF2-40B4-BE49-F238E27FC236}">
                <a16:creationId xmlns:a16="http://schemas.microsoft.com/office/drawing/2014/main" id="{2FAA449C-9484-ED18-F4D5-9356E89FD9A8}"/>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1107490" y="63509"/>
            <a:ext cx="1042811" cy="927094"/>
          </a:xfrm>
          <a:prstGeom prst="rect">
            <a:avLst/>
          </a:prstGeom>
        </p:spPr>
      </p:pic>
      <p:pic>
        <p:nvPicPr>
          <p:cNvPr id="19" name="Graphic 18">
            <a:extLst>
              <a:ext uri="{FF2B5EF4-FFF2-40B4-BE49-F238E27FC236}">
                <a16:creationId xmlns:a16="http://schemas.microsoft.com/office/drawing/2014/main" id="{BF78CBB2-0DC0-04C7-BB94-D4643B34DB0F}"/>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627430" y="63509"/>
            <a:ext cx="326690" cy="927094"/>
          </a:xfrm>
          <a:prstGeom prst="rect">
            <a:avLst/>
          </a:prstGeom>
        </p:spPr>
      </p:pic>
      <p:pic>
        <p:nvPicPr>
          <p:cNvPr id="21" name="Picture 20">
            <a:extLst>
              <a:ext uri="{FF2B5EF4-FFF2-40B4-BE49-F238E27FC236}">
                <a16:creationId xmlns:a16="http://schemas.microsoft.com/office/drawing/2014/main" id="{D0EC5B38-5919-6992-518F-8B46F4A3A5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24" y="6275764"/>
            <a:ext cx="1414309" cy="464400"/>
          </a:xfrm>
          <a:prstGeom prst="rect">
            <a:avLst/>
          </a:prstGeom>
        </p:spPr>
      </p:pic>
      <p:pic>
        <p:nvPicPr>
          <p:cNvPr id="22" name="Picture 2" descr="C:\Documents and Settings\PlummO01\Desktop\KCC_Logo_New_2012_Framed.jpg">
            <a:extLst>
              <a:ext uri="{FF2B5EF4-FFF2-40B4-BE49-F238E27FC236}">
                <a16:creationId xmlns:a16="http://schemas.microsoft.com/office/drawing/2014/main" id="{8B765C1F-DC1F-321E-5EDB-B18E8A08C32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09"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518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_2">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916163" cy="990602"/>
          </a:xfrm>
          <a:solidFill>
            <a:schemeClr val="accent2"/>
          </a:solidFill>
        </p:spPr>
        <p:txBody>
          <a:bodyPr lIns="360000" rIns="900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609600" y="1114426"/>
            <a:ext cx="10972800" cy="5153025"/>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12" name="Rectangle 11">
            <a:extLst>
              <a:ext uri="{FF2B5EF4-FFF2-40B4-BE49-F238E27FC236}">
                <a16:creationId xmlns:a16="http://schemas.microsoft.com/office/drawing/2014/main" id="{648EC95A-D142-4479-BFAF-E5860359AD12}"/>
              </a:ext>
            </a:extLst>
          </p:cNvPr>
          <p:cNvSpPr/>
          <p:nvPr/>
        </p:nvSpPr>
        <p:spPr>
          <a:xfrm>
            <a:off x="9916163" y="1"/>
            <a:ext cx="2275837" cy="9906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0" name="Picture 19">
            <a:extLst>
              <a:ext uri="{FF2B5EF4-FFF2-40B4-BE49-F238E27FC236}">
                <a16:creationId xmlns:a16="http://schemas.microsoft.com/office/drawing/2014/main" id="{5D937F30-0F28-7E18-FE38-6EDBBFFFC2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25" y="6275764"/>
            <a:ext cx="1414309" cy="464400"/>
          </a:xfrm>
          <a:prstGeom prst="rect">
            <a:avLst/>
          </a:prstGeom>
        </p:spPr>
      </p:pic>
      <p:pic>
        <p:nvPicPr>
          <p:cNvPr id="21" name="Picture 2" descr="C:\Documents and Settings\PlummO01\Desktop\KCC_Logo_New_2012_Framed.jpg">
            <a:extLst>
              <a:ext uri="{FF2B5EF4-FFF2-40B4-BE49-F238E27FC236}">
                <a16:creationId xmlns:a16="http://schemas.microsoft.com/office/drawing/2014/main" id="{036A5E51-6489-A9EF-B419-B98E3943B455}"/>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91609"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phic 23">
            <a:extLst>
              <a:ext uri="{FF2B5EF4-FFF2-40B4-BE49-F238E27FC236}">
                <a16:creationId xmlns:a16="http://schemas.microsoft.com/office/drawing/2014/main" id="{CFD1B17B-73B3-2ADF-7B84-65593B1D059D}"/>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1" r="66358" b="8759"/>
          <a:stretch/>
        </p:blipFill>
        <p:spPr>
          <a:xfrm>
            <a:off x="11096875" y="63509"/>
            <a:ext cx="1042811" cy="927094"/>
          </a:xfrm>
          <a:prstGeom prst="rect">
            <a:avLst/>
          </a:prstGeom>
        </p:spPr>
      </p:pic>
      <p:pic>
        <p:nvPicPr>
          <p:cNvPr id="25" name="Graphic 24">
            <a:extLst>
              <a:ext uri="{FF2B5EF4-FFF2-40B4-BE49-F238E27FC236}">
                <a16:creationId xmlns:a16="http://schemas.microsoft.com/office/drawing/2014/main" id="{25721885-0407-9B1A-F81E-3C6388978316}"/>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4"/>
              </a:ext>
            </a:extLst>
          </a:blip>
          <a:srcRect l="1" r="89153" b="8759"/>
          <a:stretch/>
        </p:blipFill>
        <p:spPr>
          <a:xfrm>
            <a:off x="10616815" y="63509"/>
            <a:ext cx="336215" cy="927094"/>
          </a:xfrm>
          <a:prstGeom prst="rect">
            <a:avLst/>
          </a:prstGeom>
        </p:spPr>
      </p:pic>
    </p:spTree>
    <p:extLst>
      <p:ext uri="{BB962C8B-B14F-4D97-AF65-F5344CB8AC3E}">
        <p14:creationId xmlns:p14="http://schemas.microsoft.com/office/powerpoint/2010/main" val="41941251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_3">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916163" cy="990602"/>
          </a:xfrm>
          <a:solidFill>
            <a:schemeClr val="accent3">
              <a:lumMod val="75000"/>
            </a:schemeClr>
          </a:solidFill>
        </p:spPr>
        <p:txBody>
          <a:bodyPr lIns="360000" rIns="900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609600" y="1114426"/>
            <a:ext cx="10972800" cy="5153025"/>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12" name="Rectangle 11">
            <a:extLst>
              <a:ext uri="{FF2B5EF4-FFF2-40B4-BE49-F238E27FC236}">
                <a16:creationId xmlns:a16="http://schemas.microsoft.com/office/drawing/2014/main" id="{35CC9D40-BF0D-4834-8952-84BE096B7A42}"/>
              </a:ext>
            </a:extLst>
          </p:cNvPr>
          <p:cNvSpPr/>
          <p:nvPr/>
        </p:nvSpPr>
        <p:spPr>
          <a:xfrm>
            <a:off x="9916163" y="1"/>
            <a:ext cx="2275837" cy="9906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3" name="Graphic 12">
            <a:extLst>
              <a:ext uri="{FF2B5EF4-FFF2-40B4-BE49-F238E27FC236}">
                <a16:creationId xmlns:a16="http://schemas.microsoft.com/office/drawing/2014/main" id="{989E5307-D709-4871-8A6F-4E5490945670}"/>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4" name="Graphic 13">
            <a:extLst>
              <a:ext uri="{FF2B5EF4-FFF2-40B4-BE49-F238E27FC236}">
                <a16:creationId xmlns:a16="http://schemas.microsoft.com/office/drawing/2014/main" id="{BA401F73-3143-40CB-AC96-C099CE951DA9}"/>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255" b="8759"/>
          <a:stretch/>
        </p:blipFill>
        <p:spPr>
          <a:xfrm>
            <a:off x="10101180" y="63509"/>
            <a:ext cx="444053" cy="927094"/>
          </a:xfrm>
          <a:prstGeom prst="rect">
            <a:avLst/>
          </a:prstGeom>
        </p:spPr>
      </p:pic>
      <p:sp>
        <p:nvSpPr>
          <p:cNvPr id="15" name="Rectangle 14">
            <a:extLst>
              <a:ext uri="{FF2B5EF4-FFF2-40B4-BE49-F238E27FC236}">
                <a16:creationId xmlns:a16="http://schemas.microsoft.com/office/drawing/2014/main" id="{5CE13FBF-8A69-4269-835D-1DA6F07E71ED}"/>
              </a:ext>
            </a:extLst>
          </p:cNvPr>
          <p:cNvSpPr/>
          <p:nvPr/>
        </p:nvSpPr>
        <p:spPr>
          <a:xfrm>
            <a:off x="9916163" y="1"/>
            <a:ext cx="2275837" cy="99060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0" name="Picture 19">
            <a:extLst>
              <a:ext uri="{FF2B5EF4-FFF2-40B4-BE49-F238E27FC236}">
                <a16:creationId xmlns:a16="http://schemas.microsoft.com/office/drawing/2014/main" id="{4DAC6AEF-0A39-A240-A886-099560E496C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26" y="6275764"/>
            <a:ext cx="1414309" cy="464400"/>
          </a:xfrm>
          <a:prstGeom prst="rect">
            <a:avLst/>
          </a:prstGeom>
        </p:spPr>
      </p:pic>
      <p:pic>
        <p:nvPicPr>
          <p:cNvPr id="21" name="Picture 2" descr="C:\Documents and Settings\PlummO01\Desktop\KCC_Logo_New_2012_Framed.jpg">
            <a:extLst>
              <a:ext uri="{FF2B5EF4-FFF2-40B4-BE49-F238E27FC236}">
                <a16:creationId xmlns:a16="http://schemas.microsoft.com/office/drawing/2014/main" id="{2B95639E-2CF1-3B89-B4FD-23D3ECADCFB0}"/>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05"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phic 21">
            <a:extLst>
              <a:ext uri="{FF2B5EF4-FFF2-40B4-BE49-F238E27FC236}">
                <a16:creationId xmlns:a16="http://schemas.microsoft.com/office/drawing/2014/main" id="{CF274CB0-F437-CC90-23AA-44B1A789F80A}"/>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1" r="66358" b="8759"/>
          <a:stretch/>
        </p:blipFill>
        <p:spPr>
          <a:xfrm>
            <a:off x="11096865" y="63509"/>
            <a:ext cx="1042811" cy="927094"/>
          </a:xfrm>
          <a:prstGeom prst="rect">
            <a:avLst/>
          </a:prstGeom>
        </p:spPr>
      </p:pic>
      <p:pic>
        <p:nvPicPr>
          <p:cNvPr id="23" name="Graphic 22">
            <a:extLst>
              <a:ext uri="{FF2B5EF4-FFF2-40B4-BE49-F238E27FC236}">
                <a16:creationId xmlns:a16="http://schemas.microsoft.com/office/drawing/2014/main" id="{E0B9C7FF-E2BF-FAA0-9EF5-DDB34658A22F}"/>
              </a:ext>
            </a:extLst>
          </p:cNvPr>
          <p:cNvPicPr>
            <a:picLocks noChangeAspect="1"/>
          </p:cNvPicPr>
          <p:nvPr/>
        </p:nvPicPr>
        <p:blipFill rotWithShape="1">
          <a:blip>
            <a:alphaModFix amt="25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1" r="89255" b="8759"/>
          <a:stretch/>
        </p:blipFill>
        <p:spPr>
          <a:xfrm>
            <a:off x="10616805" y="63509"/>
            <a:ext cx="333040" cy="927094"/>
          </a:xfrm>
          <a:prstGeom prst="rect">
            <a:avLst/>
          </a:prstGeom>
        </p:spPr>
      </p:pic>
    </p:spTree>
    <p:extLst>
      <p:ext uri="{BB962C8B-B14F-4D97-AF65-F5344CB8AC3E}">
        <p14:creationId xmlns:p14="http://schemas.microsoft.com/office/powerpoint/2010/main" val="2938450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ext only">
    <p:spTree>
      <p:nvGrpSpPr>
        <p:cNvPr id="1" name=""/>
        <p:cNvGrpSpPr/>
        <p:nvPr/>
      </p:nvGrpSpPr>
      <p:grpSpPr>
        <a:xfrm>
          <a:off x="0" y="0"/>
          <a:ext cx="0" cy="0"/>
          <a:chOff x="0" y="0"/>
          <a:chExt cx="0" cy="0"/>
        </a:xfrm>
      </p:grpSpPr>
      <p:pic>
        <p:nvPicPr>
          <p:cNvPr id="13" name="Picture 12" descr="Background pattern&#10;&#10;Description automatically generated">
            <a:extLst>
              <a:ext uri="{FF2B5EF4-FFF2-40B4-BE49-F238E27FC236}">
                <a16:creationId xmlns:a16="http://schemas.microsoft.com/office/drawing/2014/main" id="{65C3F91D-5B63-4ACB-9DBB-40E201F79303}"/>
              </a:ext>
            </a:extLst>
          </p:cNvPr>
          <p:cNvPicPr>
            <a:picLocks noChangeAspect="1"/>
          </p:cNvPicPr>
          <p:nvPr/>
        </p:nvPicPr>
        <p:blipFill rotWithShape="1">
          <a:blip r:embed="rId2" cstate="email">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p:blipFill>
        <p:spPr>
          <a:xfrm>
            <a:off x="0" y="700"/>
            <a:ext cx="12192000" cy="6857300"/>
          </a:xfrm>
          <a:prstGeom prst="rect">
            <a:avLst/>
          </a:prstGeom>
        </p:spPr>
      </p:pic>
      <p:pic>
        <p:nvPicPr>
          <p:cNvPr id="12" name="Picture 11" descr="Background pattern&#10;&#10;Description automatically generated">
            <a:extLst>
              <a:ext uri="{FF2B5EF4-FFF2-40B4-BE49-F238E27FC236}">
                <a16:creationId xmlns:a16="http://schemas.microsoft.com/office/drawing/2014/main" id="{BC4460E7-A26C-4ACA-9BBC-ED348678AF7A}"/>
              </a:ext>
            </a:extLst>
          </p:cNvPr>
          <p:cNvPicPr>
            <a:picLocks noChangeAspect="1"/>
          </p:cNvPicPr>
          <p:nvPr/>
        </p:nvPicPr>
        <p:blipFill rotWithShape="1">
          <a:blip r:embed="rId2" cstate="email">
            <a:clrChange>
              <a:clrFrom>
                <a:srgbClr val="FFFFFF"/>
              </a:clrFrom>
              <a:clrTo>
                <a:srgbClr val="FFFFFF">
                  <a:alpha val="0"/>
                </a:srgbClr>
              </a:clrTo>
            </a:clrChange>
            <a:alphaModFix amt="70000"/>
            <a:extLst>
              <a:ext uri="{28A0092B-C50C-407E-A947-70E740481C1C}">
                <a14:useLocalDpi xmlns:a14="http://schemas.microsoft.com/office/drawing/2010/main"/>
              </a:ext>
            </a:extLst>
          </a:blip>
          <a:srcRect/>
          <a:stretch/>
        </p:blipFill>
        <p:spPr>
          <a:xfrm>
            <a:off x="0" y="700"/>
            <a:ext cx="12192000" cy="6857300"/>
          </a:xfrm>
          <a:prstGeom prst="rect">
            <a:avLst/>
          </a:prstGeom>
        </p:spPr>
      </p:pic>
      <p:sp>
        <p:nvSpPr>
          <p:cNvPr id="2" name="Title 1"/>
          <p:cNvSpPr>
            <a:spLocks noGrp="1"/>
          </p:cNvSpPr>
          <p:nvPr>
            <p:ph type="title"/>
          </p:nvPr>
        </p:nvSpPr>
        <p:spPr>
          <a:xfrm>
            <a:off x="0" y="1"/>
            <a:ext cx="9916163" cy="990602"/>
          </a:xfrm>
          <a:solidFill>
            <a:schemeClr val="accent1"/>
          </a:solidFill>
        </p:spPr>
        <p:txBody>
          <a:bodyPr lIns="360000" rIns="900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609600" y="1114426"/>
            <a:ext cx="10972800" cy="5153025"/>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9" name="Rectangle 8">
            <a:extLst>
              <a:ext uri="{FF2B5EF4-FFF2-40B4-BE49-F238E27FC236}">
                <a16:creationId xmlns:a16="http://schemas.microsoft.com/office/drawing/2014/main" id="{4E82A055-74FF-4161-B706-172573B7222C}"/>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0" name="Graphic 9">
            <a:extLst>
              <a:ext uri="{FF2B5EF4-FFF2-40B4-BE49-F238E27FC236}">
                <a16:creationId xmlns:a16="http://schemas.microsoft.com/office/drawing/2014/main" id="{B23C9F77-4D19-4F4B-AA02-136BC756D1AB}"/>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66358" b="8759"/>
          <a:stretch/>
        </p:blipFill>
        <p:spPr>
          <a:xfrm>
            <a:off x="10741261" y="63509"/>
            <a:ext cx="1390415" cy="927094"/>
          </a:xfrm>
          <a:prstGeom prst="rect">
            <a:avLst/>
          </a:prstGeom>
        </p:spPr>
      </p:pic>
      <p:pic>
        <p:nvPicPr>
          <p:cNvPr id="11" name="Graphic 10">
            <a:extLst>
              <a:ext uri="{FF2B5EF4-FFF2-40B4-BE49-F238E27FC236}">
                <a16:creationId xmlns:a16="http://schemas.microsoft.com/office/drawing/2014/main" id="{62022701-123F-4A38-A685-08A7286D240E}"/>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89460" b="8759"/>
          <a:stretch/>
        </p:blipFill>
        <p:spPr>
          <a:xfrm>
            <a:off x="10101180" y="63509"/>
            <a:ext cx="435587" cy="927094"/>
          </a:xfrm>
          <a:prstGeom prst="rect">
            <a:avLst/>
          </a:prstGeom>
        </p:spPr>
      </p:pic>
      <p:sp>
        <p:nvSpPr>
          <p:cNvPr id="16" name="Rectangle 15">
            <a:extLst>
              <a:ext uri="{FF2B5EF4-FFF2-40B4-BE49-F238E27FC236}">
                <a16:creationId xmlns:a16="http://schemas.microsoft.com/office/drawing/2014/main" id="{1E70A417-EC36-4D11-B377-CEF990DA75DA}"/>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1" name="Picture 2" descr="C:\Documents and Settings\PlummO01\Desktop\KCC_Logo_New_2012_Framed.jpg">
            <a:extLst>
              <a:ext uri="{FF2B5EF4-FFF2-40B4-BE49-F238E27FC236}">
                <a16:creationId xmlns:a16="http://schemas.microsoft.com/office/drawing/2014/main" id="{874BBD3E-BDB4-8C49-B7B2-4A8D33AE30CC}"/>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13"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a:extLst>
              <a:ext uri="{FF2B5EF4-FFF2-40B4-BE49-F238E27FC236}">
                <a16:creationId xmlns:a16="http://schemas.microsoft.com/office/drawing/2014/main" id="{FF8AA994-5E25-420B-DACE-D65600CC6FE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5926" y="6275764"/>
            <a:ext cx="1414309" cy="464400"/>
          </a:xfrm>
          <a:prstGeom prst="rect">
            <a:avLst/>
          </a:prstGeom>
        </p:spPr>
      </p:pic>
      <p:pic>
        <p:nvPicPr>
          <p:cNvPr id="23" name="Graphic 22">
            <a:extLst>
              <a:ext uri="{FF2B5EF4-FFF2-40B4-BE49-F238E27FC236}">
                <a16:creationId xmlns:a16="http://schemas.microsoft.com/office/drawing/2014/main" id="{49637284-D4B6-A454-E7BE-267774A53486}"/>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66358" b="8759"/>
          <a:stretch/>
        </p:blipFill>
        <p:spPr>
          <a:xfrm>
            <a:off x="11107504" y="63509"/>
            <a:ext cx="1042811" cy="927094"/>
          </a:xfrm>
          <a:prstGeom prst="rect">
            <a:avLst/>
          </a:prstGeom>
        </p:spPr>
      </p:pic>
      <p:pic>
        <p:nvPicPr>
          <p:cNvPr id="24" name="Graphic 23">
            <a:extLst>
              <a:ext uri="{FF2B5EF4-FFF2-40B4-BE49-F238E27FC236}">
                <a16:creationId xmlns:a16="http://schemas.microsoft.com/office/drawing/2014/main" id="{F19100D9-2A99-FEC0-9F23-5C9915C6852D}"/>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l="1" r="89460" b="8759"/>
          <a:stretch/>
        </p:blipFill>
        <p:spPr>
          <a:xfrm>
            <a:off x="10627444" y="63509"/>
            <a:ext cx="326690" cy="927094"/>
          </a:xfrm>
          <a:prstGeom prst="rect">
            <a:avLst/>
          </a:prstGeom>
        </p:spPr>
      </p:pic>
    </p:spTree>
    <p:extLst>
      <p:ext uri="{BB962C8B-B14F-4D97-AF65-F5344CB8AC3E}">
        <p14:creationId xmlns:p14="http://schemas.microsoft.com/office/powerpoint/2010/main" val="3188615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A17BBB8F-A5F5-4015-B0D4-C183CCC2836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 y="0"/>
            <a:ext cx="12191999" cy="6858000"/>
          </a:xfrm>
          <a:prstGeom prst="rect">
            <a:avLst/>
          </a:prstGeom>
        </p:spPr>
      </p:pic>
      <p:sp>
        <p:nvSpPr>
          <p:cNvPr id="2" name="Title 1"/>
          <p:cNvSpPr>
            <a:spLocks noGrp="1"/>
          </p:cNvSpPr>
          <p:nvPr>
            <p:ph type="title" hasCustomPrompt="1"/>
          </p:nvPr>
        </p:nvSpPr>
        <p:spPr>
          <a:xfrm>
            <a:off x="609600" y="2510634"/>
            <a:ext cx="8677293" cy="1362075"/>
          </a:xfrm>
          <a:noFill/>
        </p:spPr>
        <p:txBody>
          <a:bodyPr lIns="90000" rIns="90000" anchor="ctr"/>
          <a:lstStyle>
            <a:lvl1pPr algn="l">
              <a:defRPr sz="3600" b="1" cap="none" baseline="0">
                <a:latin typeface="Arial" pitchFamily="34" charset="0"/>
                <a:cs typeface="Arial" pitchFamily="34" charset="0"/>
              </a:defRPr>
            </a:lvl1pPr>
          </a:lstStyle>
          <a:p>
            <a:r>
              <a:rPr lang="en-US" dirty="0"/>
              <a:t>Click to edit section title</a:t>
            </a:r>
            <a:endParaRPr lang="en-GB" dirty="0"/>
          </a:p>
        </p:txBody>
      </p:sp>
      <p:sp>
        <p:nvSpPr>
          <p:cNvPr id="3" name="Text Placeholder 2"/>
          <p:cNvSpPr>
            <a:spLocks noGrp="1"/>
          </p:cNvSpPr>
          <p:nvPr>
            <p:ph type="body" idx="1" hasCustomPrompt="1"/>
          </p:nvPr>
        </p:nvSpPr>
        <p:spPr>
          <a:xfrm>
            <a:off x="914400" y="4380707"/>
            <a:ext cx="10363200" cy="1274762"/>
          </a:xfrm>
        </p:spPr>
        <p:txBody>
          <a:bodyPr anchor="t"/>
          <a:lstStyle>
            <a:lvl1pPr marL="342900" indent="-342900">
              <a:buFont typeface="Arial" panose="020B0604020202020204" pitchFamily="34" charset="0"/>
              <a:buChar char="•"/>
              <a:defRPr sz="2000">
                <a:solidFill>
                  <a:schemeClr val="bg1"/>
                </a:solidFill>
                <a:latin typeface="Arial Nova Light" panose="020B0304020202020204"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edit subsections</a:t>
            </a:r>
          </a:p>
        </p:txBody>
      </p:sp>
      <p:pic>
        <p:nvPicPr>
          <p:cNvPr id="12" name="Picture 2" descr="C:\Documents and Settings\PlummO01\Desktop\KCC_Logo_New_2012_Framed.jpg">
            <a:extLst>
              <a:ext uri="{FF2B5EF4-FFF2-40B4-BE49-F238E27FC236}">
                <a16:creationId xmlns:a16="http://schemas.microsoft.com/office/drawing/2014/main" id="{C7AB9438-D15B-4D02-972F-02F69677983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823572" y="6163468"/>
            <a:ext cx="1115485"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Text&#10;&#10;Description automatically generated">
            <a:extLst>
              <a:ext uri="{FF2B5EF4-FFF2-40B4-BE49-F238E27FC236}">
                <a16:creationId xmlns:a16="http://schemas.microsoft.com/office/drawing/2014/main" id="{040B62FC-E825-4117-A22A-7028AC3BDEE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 b="-4923"/>
          <a:stretch/>
        </p:blipFill>
        <p:spPr>
          <a:xfrm>
            <a:off x="9871075" y="318919"/>
            <a:ext cx="1915715" cy="740597"/>
          </a:xfrm>
          <a:prstGeom prst="rect">
            <a:avLst/>
          </a:prstGeom>
        </p:spPr>
      </p:pic>
      <p:pic>
        <p:nvPicPr>
          <p:cNvPr id="14" name="Picture 13">
            <a:extLst>
              <a:ext uri="{FF2B5EF4-FFF2-40B4-BE49-F238E27FC236}">
                <a16:creationId xmlns:a16="http://schemas.microsoft.com/office/drawing/2014/main" id="{63FF364D-93B2-4B52-B1E9-F110A4BEA98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37601" y="323979"/>
            <a:ext cx="1003300" cy="740596"/>
          </a:xfrm>
          <a:prstGeom prst="rect">
            <a:avLst/>
          </a:prstGeom>
        </p:spPr>
      </p:pic>
      <p:pic>
        <p:nvPicPr>
          <p:cNvPr id="8" name="Picture 7" descr="Background pattern&#10;&#10;Description automatically generated">
            <a:extLst>
              <a:ext uri="{FF2B5EF4-FFF2-40B4-BE49-F238E27FC236}">
                <a16:creationId xmlns:a16="http://schemas.microsoft.com/office/drawing/2014/main" id="{8FC5BACD-8106-485F-A140-E0CEEDF2C83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97" y="0"/>
            <a:ext cx="12191999" cy="6858000"/>
          </a:xfrm>
          <a:prstGeom prst="rect">
            <a:avLst/>
          </a:prstGeom>
        </p:spPr>
      </p:pic>
      <p:pic>
        <p:nvPicPr>
          <p:cNvPr id="17" name="Picture 16">
            <a:extLst>
              <a:ext uri="{FF2B5EF4-FFF2-40B4-BE49-F238E27FC236}">
                <a16:creationId xmlns:a16="http://schemas.microsoft.com/office/drawing/2014/main" id="{4BC058A0-84AD-E2EB-124D-FCFFBADFBE62}"/>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609399" y="323979"/>
            <a:ext cx="752475" cy="740596"/>
          </a:xfrm>
          <a:prstGeom prst="rect">
            <a:avLst/>
          </a:prstGeom>
        </p:spPr>
      </p:pic>
      <p:pic>
        <p:nvPicPr>
          <p:cNvPr id="18" name="Graphic 17">
            <a:extLst>
              <a:ext uri="{FF2B5EF4-FFF2-40B4-BE49-F238E27FC236}">
                <a16:creationId xmlns:a16="http://schemas.microsoft.com/office/drawing/2014/main" id="{48B257A8-A192-73E5-3E29-68E68E305DE5}"/>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l="33169"/>
          <a:stretch/>
        </p:blipFill>
        <p:spPr>
          <a:xfrm>
            <a:off x="10361874" y="318250"/>
            <a:ext cx="1528356" cy="749643"/>
          </a:xfrm>
          <a:prstGeom prst="rect">
            <a:avLst/>
          </a:prstGeom>
        </p:spPr>
      </p:pic>
      <p:pic>
        <p:nvPicPr>
          <p:cNvPr id="19" name="Picture 2" descr="C:\Documents and Settings\PlummO01\Desktop\KCC_Logo_New_2012_Framed.jpg">
            <a:extLst>
              <a:ext uri="{FF2B5EF4-FFF2-40B4-BE49-F238E27FC236}">
                <a16:creationId xmlns:a16="http://schemas.microsoft.com/office/drawing/2014/main" id="{21178AF0-588F-DBB1-F802-A7F8EF9F3742}"/>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11143875" y="6163468"/>
            <a:ext cx="836614"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20732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_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AE028A-F2F4-438B-AD5B-50716FB5E907}"/>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5" name="Group 4">
            <a:extLst>
              <a:ext uri="{FF2B5EF4-FFF2-40B4-BE49-F238E27FC236}">
                <a16:creationId xmlns:a16="http://schemas.microsoft.com/office/drawing/2014/main" id="{6383949B-C337-4A4E-B18D-F681D70440CA}"/>
              </a:ext>
            </a:extLst>
          </p:cNvPr>
          <p:cNvGrpSpPr>
            <a:grpSpLocks noChangeAspect="1"/>
          </p:cNvGrpSpPr>
          <p:nvPr/>
        </p:nvGrpSpPr>
        <p:grpSpPr>
          <a:xfrm>
            <a:off x="-3" y="249384"/>
            <a:ext cx="12280904" cy="6608617"/>
            <a:chOff x="7657965" y="63509"/>
            <a:chExt cx="1250028" cy="896889"/>
          </a:xfrm>
        </p:grpSpPr>
        <p:pic>
          <p:nvPicPr>
            <p:cNvPr id="16" name="Graphic 15">
              <a:extLst>
                <a:ext uri="{FF2B5EF4-FFF2-40B4-BE49-F238E27FC236}">
                  <a16:creationId xmlns:a16="http://schemas.microsoft.com/office/drawing/2014/main" id="{6A68DFB4-30FD-42FA-B02F-E2CAB2C92BD0}"/>
                </a:ext>
              </a:extLst>
            </p:cNvPr>
            <p:cNvPicPr>
              <a:picLocks noChangeAspect="1"/>
            </p:cNvPicPr>
            <p:nvPr/>
          </p:nvPicPr>
          <p:blipFill rotWithShape="1">
            <a:blip>
              <a:alphaModFix amt="1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72512" b="11734"/>
            <a:stretch/>
          </p:blipFill>
          <p:spPr>
            <a:xfrm>
              <a:off x="8055945" y="63509"/>
              <a:ext cx="852048" cy="896889"/>
            </a:xfrm>
            <a:prstGeom prst="rect">
              <a:avLst/>
            </a:prstGeom>
          </p:spPr>
        </p:pic>
        <p:pic>
          <p:nvPicPr>
            <p:cNvPr id="17" name="Graphic 16">
              <a:extLst>
                <a:ext uri="{FF2B5EF4-FFF2-40B4-BE49-F238E27FC236}">
                  <a16:creationId xmlns:a16="http://schemas.microsoft.com/office/drawing/2014/main" id="{903319EE-6E39-4DAB-809C-2DA69206147D}"/>
                </a:ext>
              </a:extLst>
            </p:cNvPr>
            <p:cNvPicPr>
              <a:picLocks noChangeAspect="1"/>
            </p:cNvPicPr>
            <p:nvPr/>
          </p:nvPicPr>
          <p:blipFill rotWithShape="1">
            <a:blip>
              <a:alphaModFix amt="1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4141" r="89255" b="11731"/>
            <a:stretch/>
          </p:blipFill>
          <p:spPr>
            <a:xfrm>
              <a:off x="7657965" y="63509"/>
              <a:ext cx="204707" cy="896889"/>
            </a:xfrm>
            <a:prstGeom prst="rect">
              <a:avLst/>
            </a:prstGeom>
          </p:spPr>
        </p:pic>
      </p:grpSp>
      <p:sp>
        <p:nvSpPr>
          <p:cNvPr id="2" name="Title 1"/>
          <p:cNvSpPr>
            <a:spLocks noGrp="1"/>
          </p:cNvSpPr>
          <p:nvPr>
            <p:ph type="title" hasCustomPrompt="1"/>
          </p:nvPr>
        </p:nvSpPr>
        <p:spPr>
          <a:xfrm>
            <a:off x="609600" y="2510634"/>
            <a:ext cx="8677293" cy="1362075"/>
          </a:xfrm>
          <a:noFill/>
        </p:spPr>
        <p:txBody>
          <a:bodyPr lIns="90000" rIns="90000" anchor="ctr"/>
          <a:lstStyle>
            <a:lvl1pPr algn="l">
              <a:defRPr sz="3600" b="1" cap="none" baseline="0">
                <a:latin typeface="Arial" pitchFamily="34" charset="0"/>
                <a:cs typeface="Arial" pitchFamily="34" charset="0"/>
              </a:defRPr>
            </a:lvl1pPr>
          </a:lstStyle>
          <a:p>
            <a:r>
              <a:rPr lang="en-US" dirty="0"/>
              <a:t>Click to edit section title</a:t>
            </a:r>
            <a:endParaRPr lang="en-GB" dirty="0"/>
          </a:p>
        </p:txBody>
      </p:sp>
      <p:sp>
        <p:nvSpPr>
          <p:cNvPr id="3" name="Text Placeholder 2"/>
          <p:cNvSpPr>
            <a:spLocks noGrp="1"/>
          </p:cNvSpPr>
          <p:nvPr>
            <p:ph type="body" idx="1" hasCustomPrompt="1"/>
          </p:nvPr>
        </p:nvSpPr>
        <p:spPr>
          <a:xfrm>
            <a:off x="914400" y="4380707"/>
            <a:ext cx="10363200" cy="1274762"/>
          </a:xfrm>
        </p:spPr>
        <p:txBody>
          <a:bodyPr anchor="t"/>
          <a:lstStyle>
            <a:lvl1pPr marL="342900" indent="-342900">
              <a:buFont typeface="Arial" panose="020B0604020202020204" pitchFamily="34" charset="0"/>
              <a:buChar char="•"/>
              <a:defRPr sz="2000">
                <a:solidFill>
                  <a:schemeClr val="bg1"/>
                </a:solidFill>
                <a:latin typeface="Arial Nova Light" panose="020B0304020202020204"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edit subsections</a:t>
            </a:r>
          </a:p>
        </p:txBody>
      </p:sp>
      <p:pic>
        <p:nvPicPr>
          <p:cNvPr id="12" name="Picture 2" descr="C:\Documents and Settings\PlummO01\Desktop\KCC_Logo_New_2012_Framed.jpg">
            <a:extLst>
              <a:ext uri="{FF2B5EF4-FFF2-40B4-BE49-F238E27FC236}">
                <a16:creationId xmlns:a16="http://schemas.microsoft.com/office/drawing/2014/main" id="{C7AB9438-D15B-4D02-972F-02F69677983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823572" y="6163468"/>
            <a:ext cx="1115485"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aphic 6">
            <a:extLst>
              <a:ext uri="{FF2B5EF4-FFF2-40B4-BE49-F238E27FC236}">
                <a16:creationId xmlns:a16="http://schemas.microsoft.com/office/drawing/2014/main" id="{CB4B70E5-6E87-4086-81FF-6909B3CE1F0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07351" y="318251"/>
            <a:ext cx="3049189" cy="749643"/>
          </a:xfrm>
          <a:prstGeom prst="rect">
            <a:avLst/>
          </a:prstGeom>
        </p:spPr>
      </p:pic>
      <p:sp>
        <p:nvSpPr>
          <p:cNvPr id="10" name="Rectangle 9">
            <a:extLst>
              <a:ext uri="{FF2B5EF4-FFF2-40B4-BE49-F238E27FC236}">
                <a16:creationId xmlns:a16="http://schemas.microsoft.com/office/drawing/2014/main" id="{E77D82A7-EBA1-47D6-92BC-AB3A817AE0C6}"/>
              </a:ext>
            </a:extLst>
          </p:cNvPr>
          <p:cNvSpPr/>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1" name="Group 10">
            <a:extLst>
              <a:ext uri="{FF2B5EF4-FFF2-40B4-BE49-F238E27FC236}">
                <a16:creationId xmlns:a16="http://schemas.microsoft.com/office/drawing/2014/main" id="{661C2743-7DCA-4E98-A679-3F0DEDA1BE4C}"/>
              </a:ext>
            </a:extLst>
          </p:cNvPr>
          <p:cNvGrpSpPr>
            <a:grpSpLocks noChangeAspect="1"/>
          </p:cNvGrpSpPr>
          <p:nvPr/>
        </p:nvGrpSpPr>
        <p:grpSpPr>
          <a:xfrm>
            <a:off x="-3" y="249384"/>
            <a:ext cx="12280904" cy="6608617"/>
            <a:chOff x="7657965" y="63509"/>
            <a:chExt cx="1250028" cy="896889"/>
          </a:xfrm>
        </p:grpSpPr>
        <p:pic>
          <p:nvPicPr>
            <p:cNvPr id="13" name="Graphic 12">
              <a:extLst>
                <a:ext uri="{FF2B5EF4-FFF2-40B4-BE49-F238E27FC236}">
                  <a16:creationId xmlns:a16="http://schemas.microsoft.com/office/drawing/2014/main" id="{AD91D0EF-5CE8-4686-878B-3CC0F1E20255}"/>
                </a:ext>
              </a:extLst>
            </p:cNvPr>
            <p:cNvPicPr>
              <a:picLocks noChangeAspect="1"/>
            </p:cNvPicPr>
            <p:nvPr/>
          </p:nvPicPr>
          <p:blipFill rotWithShape="1">
            <a:blip>
              <a:alphaModFix amt="1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1" r="72512" b="11734"/>
            <a:stretch/>
          </p:blipFill>
          <p:spPr>
            <a:xfrm>
              <a:off x="8055945" y="63509"/>
              <a:ext cx="852048" cy="896889"/>
            </a:xfrm>
            <a:prstGeom prst="rect">
              <a:avLst/>
            </a:prstGeom>
          </p:spPr>
        </p:pic>
        <p:pic>
          <p:nvPicPr>
            <p:cNvPr id="14" name="Graphic 13">
              <a:extLst>
                <a:ext uri="{FF2B5EF4-FFF2-40B4-BE49-F238E27FC236}">
                  <a16:creationId xmlns:a16="http://schemas.microsoft.com/office/drawing/2014/main" id="{62F3D78E-D26C-493A-991D-C5B51FE406B2}"/>
                </a:ext>
              </a:extLst>
            </p:cNvPr>
            <p:cNvPicPr>
              <a:picLocks noChangeAspect="1"/>
            </p:cNvPicPr>
            <p:nvPr/>
          </p:nvPicPr>
          <p:blipFill rotWithShape="1">
            <a:blip>
              <a:alphaModFix amt="1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l="4141" r="89255" b="11731"/>
            <a:stretch/>
          </p:blipFill>
          <p:spPr>
            <a:xfrm>
              <a:off x="7657965" y="63509"/>
              <a:ext cx="204707" cy="896889"/>
            </a:xfrm>
            <a:prstGeom prst="rect">
              <a:avLst/>
            </a:prstGeom>
          </p:spPr>
        </p:pic>
      </p:grpSp>
      <p:pic>
        <p:nvPicPr>
          <p:cNvPr id="19" name="Graphic 18">
            <a:extLst>
              <a:ext uri="{FF2B5EF4-FFF2-40B4-BE49-F238E27FC236}">
                <a16:creationId xmlns:a16="http://schemas.microsoft.com/office/drawing/2014/main" id="{6F60090B-D9F5-B48F-E2D5-6F0A354E97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602954" y="318250"/>
            <a:ext cx="2286892" cy="749643"/>
          </a:xfrm>
          <a:prstGeom prst="rect">
            <a:avLst/>
          </a:prstGeom>
        </p:spPr>
      </p:pic>
      <p:pic>
        <p:nvPicPr>
          <p:cNvPr id="20" name="Picture 2" descr="C:\Documents and Settings\PlummO01\Desktop\KCC_Logo_New_2012_Framed.jpg">
            <a:extLst>
              <a:ext uri="{FF2B5EF4-FFF2-40B4-BE49-F238E27FC236}">
                <a16:creationId xmlns:a16="http://schemas.microsoft.com/office/drawing/2014/main" id="{640A84D9-E2BE-23B6-4074-BB88DC36B4DC}"/>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11143875" y="6163468"/>
            <a:ext cx="836614"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3276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_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FAE028A-F2F4-438B-AD5B-50716FB5E907}"/>
              </a:ext>
            </a:extLst>
          </p:cNvPr>
          <p:cNvSpPr/>
          <p:nvPr/>
        </p:nvSpPr>
        <p:spPr>
          <a:xfrm>
            <a:off x="-1" y="0"/>
            <a:ext cx="122809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5" name="Group 4">
            <a:extLst>
              <a:ext uri="{FF2B5EF4-FFF2-40B4-BE49-F238E27FC236}">
                <a16:creationId xmlns:a16="http://schemas.microsoft.com/office/drawing/2014/main" id="{6383949B-C337-4A4E-B18D-F681D70440CA}"/>
              </a:ext>
            </a:extLst>
          </p:cNvPr>
          <p:cNvGrpSpPr>
            <a:grpSpLocks noChangeAspect="1"/>
          </p:cNvGrpSpPr>
          <p:nvPr/>
        </p:nvGrpSpPr>
        <p:grpSpPr>
          <a:xfrm>
            <a:off x="-3" y="249384"/>
            <a:ext cx="12280904" cy="6608617"/>
            <a:chOff x="7657965" y="63509"/>
            <a:chExt cx="1250028" cy="896889"/>
          </a:xfrm>
        </p:grpSpPr>
        <p:pic>
          <p:nvPicPr>
            <p:cNvPr id="16" name="Graphic 15">
              <a:extLst>
                <a:ext uri="{FF2B5EF4-FFF2-40B4-BE49-F238E27FC236}">
                  <a16:creationId xmlns:a16="http://schemas.microsoft.com/office/drawing/2014/main" id="{6A68DFB4-30FD-42FA-B02F-E2CAB2C92BD0}"/>
                </a:ext>
              </a:extLst>
            </p:cNvPr>
            <p:cNvPicPr>
              <a:picLocks noChangeAspect="1"/>
            </p:cNvPicPr>
            <p:nvPr/>
          </p:nvPicPr>
          <p:blipFill rotWithShape="1">
            <a:blip>
              <a:alphaModFix amt="2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72512" b="11734"/>
            <a:stretch/>
          </p:blipFill>
          <p:spPr>
            <a:xfrm>
              <a:off x="8055945" y="63509"/>
              <a:ext cx="852048" cy="896889"/>
            </a:xfrm>
            <a:prstGeom prst="rect">
              <a:avLst/>
            </a:prstGeom>
          </p:spPr>
        </p:pic>
        <p:pic>
          <p:nvPicPr>
            <p:cNvPr id="17" name="Graphic 16">
              <a:extLst>
                <a:ext uri="{FF2B5EF4-FFF2-40B4-BE49-F238E27FC236}">
                  <a16:creationId xmlns:a16="http://schemas.microsoft.com/office/drawing/2014/main" id="{903319EE-6E39-4DAB-809C-2DA69206147D}"/>
                </a:ext>
              </a:extLst>
            </p:cNvPr>
            <p:cNvPicPr>
              <a:picLocks noChangeAspect="1"/>
            </p:cNvPicPr>
            <p:nvPr/>
          </p:nvPicPr>
          <p:blipFill rotWithShape="1">
            <a:blip>
              <a:alphaModFix amt="20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4141" r="89255" b="11731"/>
            <a:stretch/>
          </p:blipFill>
          <p:spPr>
            <a:xfrm>
              <a:off x="7657965" y="63509"/>
              <a:ext cx="204707" cy="896889"/>
            </a:xfrm>
            <a:prstGeom prst="rect">
              <a:avLst/>
            </a:prstGeom>
          </p:spPr>
        </p:pic>
      </p:grpSp>
      <p:sp>
        <p:nvSpPr>
          <p:cNvPr id="2" name="Title 1"/>
          <p:cNvSpPr>
            <a:spLocks noGrp="1"/>
          </p:cNvSpPr>
          <p:nvPr>
            <p:ph type="title" hasCustomPrompt="1"/>
          </p:nvPr>
        </p:nvSpPr>
        <p:spPr>
          <a:xfrm>
            <a:off x="609600" y="2510634"/>
            <a:ext cx="8677293" cy="1362075"/>
          </a:xfrm>
          <a:noFill/>
        </p:spPr>
        <p:txBody>
          <a:bodyPr lIns="90000" rIns="90000" anchor="ctr"/>
          <a:lstStyle>
            <a:lvl1pPr algn="l">
              <a:defRPr sz="3600" b="1" cap="none" baseline="0">
                <a:latin typeface="Arial" pitchFamily="34" charset="0"/>
                <a:cs typeface="Arial" pitchFamily="34" charset="0"/>
              </a:defRPr>
            </a:lvl1pPr>
          </a:lstStyle>
          <a:p>
            <a:r>
              <a:rPr lang="en-US" dirty="0"/>
              <a:t>Click to edit section title</a:t>
            </a:r>
            <a:endParaRPr lang="en-GB" dirty="0"/>
          </a:p>
        </p:txBody>
      </p:sp>
      <p:sp>
        <p:nvSpPr>
          <p:cNvPr id="3" name="Text Placeholder 2"/>
          <p:cNvSpPr>
            <a:spLocks noGrp="1"/>
          </p:cNvSpPr>
          <p:nvPr>
            <p:ph type="body" idx="1" hasCustomPrompt="1"/>
          </p:nvPr>
        </p:nvSpPr>
        <p:spPr>
          <a:xfrm>
            <a:off x="914400" y="4380707"/>
            <a:ext cx="10363200" cy="1274762"/>
          </a:xfrm>
        </p:spPr>
        <p:txBody>
          <a:bodyPr anchor="t"/>
          <a:lstStyle>
            <a:lvl1pPr marL="342900" indent="-342900">
              <a:buFont typeface="Arial" panose="020B0604020202020204" pitchFamily="34" charset="0"/>
              <a:buChar char="•"/>
              <a:defRPr sz="2000">
                <a:solidFill>
                  <a:schemeClr val="bg1"/>
                </a:solidFill>
                <a:latin typeface="Arial Nova Light" panose="020B0304020202020204"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here edit subsections</a:t>
            </a:r>
          </a:p>
        </p:txBody>
      </p:sp>
      <p:pic>
        <p:nvPicPr>
          <p:cNvPr id="12" name="Picture 2" descr="C:\Documents and Settings\PlummO01\Desktop\KCC_Logo_New_2012_Framed.jpg">
            <a:extLst>
              <a:ext uri="{FF2B5EF4-FFF2-40B4-BE49-F238E27FC236}">
                <a16:creationId xmlns:a16="http://schemas.microsoft.com/office/drawing/2014/main" id="{C7AB9438-D15B-4D02-972F-02F69677983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823572" y="6163468"/>
            <a:ext cx="1115485"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Text&#10;&#10;Description automatically generated">
            <a:extLst>
              <a:ext uri="{FF2B5EF4-FFF2-40B4-BE49-F238E27FC236}">
                <a16:creationId xmlns:a16="http://schemas.microsoft.com/office/drawing/2014/main" id="{040B62FC-E825-4117-A22A-7028AC3BDEE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1" b="-4923"/>
          <a:stretch/>
        </p:blipFill>
        <p:spPr>
          <a:xfrm>
            <a:off x="9871075" y="318919"/>
            <a:ext cx="1915715" cy="740597"/>
          </a:xfrm>
          <a:prstGeom prst="rect">
            <a:avLst/>
          </a:prstGeom>
        </p:spPr>
      </p:pic>
      <p:pic>
        <p:nvPicPr>
          <p:cNvPr id="14" name="Picture 13">
            <a:extLst>
              <a:ext uri="{FF2B5EF4-FFF2-40B4-BE49-F238E27FC236}">
                <a16:creationId xmlns:a16="http://schemas.microsoft.com/office/drawing/2014/main" id="{63FF364D-93B2-4B52-B1E9-F110A4BEA98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737601" y="323979"/>
            <a:ext cx="1003300" cy="740596"/>
          </a:xfrm>
          <a:prstGeom prst="rect">
            <a:avLst/>
          </a:prstGeom>
        </p:spPr>
      </p:pic>
      <p:sp>
        <p:nvSpPr>
          <p:cNvPr id="11" name="Rectangle 10">
            <a:extLst>
              <a:ext uri="{FF2B5EF4-FFF2-40B4-BE49-F238E27FC236}">
                <a16:creationId xmlns:a16="http://schemas.microsoft.com/office/drawing/2014/main" id="{1BCAD158-E841-4336-8B3F-11283B1A673C}"/>
              </a:ext>
            </a:extLst>
          </p:cNvPr>
          <p:cNvSpPr/>
          <p:nvPr/>
        </p:nvSpPr>
        <p:spPr>
          <a:xfrm>
            <a:off x="-1" y="0"/>
            <a:ext cx="122809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5" name="Group 14">
            <a:extLst>
              <a:ext uri="{FF2B5EF4-FFF2-40B4-BE49-F238E27FC236}">
                <a16:creationId xmlns:a16="http://schemas.microsoft.com/office/drawing/2014/main" id="{7C47105C-7260-47A8-AED4-9883AA19E97B}"/>
              </a:ext>
            </a:extLst>
          </p:cNvPr>
          <p:cNvGrpSpPr>
            <a:grpSpLocks noChangeAspect="1"/>
          </p:cNvGrpSpPr>
          <p:nvPr/>
        </p:nvGrpSpPr>
        <p:grpSpPr>
          <a:xfrm>
            <a:off x="-3" y="249384"/>
            <a:ext cx="12280904" cy="6608617"/>
            <a:chOff x="7657965" y="63509"/>
            <a:chExt cx="1250028" cy="896889"/>
          </a:xfrm>
        </p:grpSpPr>
        <p:pic>
          <p:nvPicPr>
            <p:cNvPr id="18" name="Graphic 17">
              <a:extLst>
                <a:ext uri="{FF2B5EF4-FFF2-40B4-BE49-F238E27FC236}">
                  <a16:creationId xmlns:a16="http://schemas.microsoft.com/office/drawing/2014/main" id="{A1F6C611-7DFA-4380-87EE-D19B31AE76EF}"/>
                </a:ext>
              </a:extLst>
            </p:cNvPr>
            <p:cNvPicPr>
              <a:picLocks noChangeAspect="1"/>
            </p:cNvPicPr>
            <p:nvPr/>
          </p:nvPicPr>
          <p:blipFill rotWithShape="1">
            <a:blip>
              <a:alphaModFix amt="2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1" r="72512" b="11734"/>
            <a:stretch/>
          </p:blipFill>
          <p:spPr>
            <a:xfrm>
              <a:off x="8055945" y="63509"/>
              <a:ext cx="852048" cy="896889"/>
            </a:xfrm>
            <a:prstGeom prst="rect">
              <a:avLst/>
            </a:prstGeom>
          </p:spPr>
        </p:pic>
        <p:pic>
          <p:nvPicPr>
            <p:cNvPr id="19" name="Graphic 18">
              <a:extLst>
                <a:ext uri="{FF2B5EF4-FFF2-40B4-BE49-F238E27FC236}">
                  <a16:creationId xmlns:a16="http://schemas.microsoft.com/office/drawing/2014/main" id="{8614680A-3289-4CE9-9333-5117CE15829C}"/>
                </a:ext>
              </a:extLst>
            </p:cNvPr>
            <p:cNvPicPr>
              <a:picLocks noChangeAspect="1"/>
            </p:cNvPicPr>
            <p:nvPr/>
          </p:nvPicPr>
          <p:blipFill rotWithShape="1">
            <a:blip>
              <a:alphaModFix amt="20000"/>
              <a:extLst>
                <a:ext uri="{28A0092B-C50C-407E-A947-70E740481C1C}">
                  <a14:useLocalDpi xmlns:a14="http://schemas.microsoft.com/office/drawing/2010/main" val="0"/>
                </a:ext>
                <a:ext uri="{96DAC541-7B7A-43D3-8B79-37D633B846F1}">
                  <asvg:svgBlip xmlns:asvg="http://schemas.microsoft.com/office/drawing/2016/SVG/main" r:embed="rId6"/>
                </a:ext>
              </a:extLst>
            </a:blip>
            <a:srcRect l="4141" r="89255" b="11731"/>
            <a:stretch/>
          </p:blipFill>
          <p:spPr>
            <a:xfrm>
              <a:off x="7657965" y="63509"/>
              <a:ext cx="204707" cy="896889"/>
            </a:xfrm>
            <a:prstGeom prst="rect">
              <a:avLst/>
            </a:prstGeom>
          </p:spPr>
        </p:pic>
      </p:grpSp>
      <p:pic>
        <p:nvPicPr>
          <p:cNvPr id="21" name="Picture 20">
            <a:extLst>
              <a:ext uri="{FF2B5EF4-FFF2-40B4-BE49-F238E27FC236}">
                <a16:creationId xmlns:a16="http://schemas.microsoft.com/office/drawing/2014/main" id="{D06806F2-558C-0054-D5A6-2E566CDD536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624318" y="323979"/>
            <a:ext cx="752475" cy="740596"/>
          </a:xfrm>
          <a:prstGeom prst="rect">
            <a:avLst/>
          </a:prstGeom>
        </p:spPr>
      </p:pic>
      <p:pic>
        <p:nvPicPr>
          <p:cNvPr id="23" name="Graphic 22">
            <a:extLst>
              <a:ext uri="{FF2B5EF4-FFF2-40B4-BE49-F238E27FC236}">
                <a16:creationId xmlns:a16="http://schemas.microsoft.com/office/drawing/2014/main" id="{6A214BDC-C2C3-24FF-847F-5CF6C5D4BDAA}"/>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l="32959"/>
          <a:stretch/>
        </p:blipFill>
        <p:spPr>
          <a:xfrm>
            <a:off x="10366159" y="318250"/>
            <a:ext cx="1533159" cy="749643"/>
          </a:xfrm>
          <a:prstGeom prst="rect">
            <a:avLst/>
          </a:prstGeom>
        </p:spPr>
      </p:pic>
      <p:pic>
        <p:nvPicPr>
          <p:cNvPr id="24" name="Picture 2" descr="C:\Documents and Settings\PlummO01\Desktop\KCC_Logo_New_2012_Framed.jpg">
            <a:extLst>
              <a:ext uri="{FF2B5EF4-FFF2-40B4-BE49-F238E27FC236}">
                <a16:creationId xmlns:a16="http://schemas.microsoft.com/office/drawing/2014/main" id="{6017A794-E6A0-4171-BC55-E14C9F43C639}"/>
              </a:ext>
            </a:extLst>
          </p:cNvPr>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1143875" y="6163468"/>
            <a:ext cx="836614" cy="53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96290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lIns="360000"/>
          <a:lstStyle>
            <a:lvl1pPr>
              <a:defRPr>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609600" y="1162053"/>
            <a:ext cx="5384800" cy="4964113"/>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7600" y="1162053"/>
            <a:ext cx="5384800" cy="4964113"/>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11" name="Rectangle 10">
            <a:extLst>
              <a:ext uri="{FF2B5EF4-FFF2-40B4-BE49-F238E27FC236}">
                <a16:creationId xmlns:a16="http://schemas.microsoft.com/office/drawing/2014/main" id="{F3C06C3A-AB20-4679-9B64-14AFADA5A1F2}"/>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3" name="Graphic 12">
            <a:extLst>
              <a:ext uri="{FF2B5EF4-FFF2-40B4-BE49-F238E27FC236}">
                <a16:creationId xmlns:a16="http://schemas.microsoft.com/office/drawing/2014/main" id="{28729AF0-3CF8-4C03-A3AA-88BC72563D10}"/>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4" name="Graphic 13">
            <a:extLst>
              <a:ext uri="{FF2B5EF4-FFF2-40B4-BE49-F238E27FC236}">
                <a16:creationId xmlns:a16="http://schemas.microsoft.com/office/drawing/2014/main" id="{8B9831C8-5BE1-4569-AB2B-AC5C6BE17EBC}"/>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101180" y="63509"/>
            <a:ext cx="435587" cy="927094"/>
          </a:xfrm>
          <a:prstGeom prst="rect">
            <a:avLst/>
          </a:prstGeom>
        </p:spPr>
      </p:pic>
      <p:sp>
        <p:nvSpPr>
          <p:cNvPr id="17" name="Rectangle 16">
            <a:extLst>
              <a:ext uri="{FF2B5EF4-FFF2-40B4-BE49-F238E27FC236}">
                <a16:creationId xmlns:a16="http://schemas.microsoft.com/office/drawing/2014/main" id="{CA19D687-2B0E-45B9-A6C6-370367253BAD}"/>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0" name="Graphic 19">
            <a:extLst>
              <a:ext uri="{FF2B5EF4-FFF2-40B4-BE49-F238E27FC236}">
                <a16:creationId xmlns:a16="http://schemas.microsoft.com/office/drawing/2014/main" id="{F25A0D1D-1E77-2137-AE58-BA26C73F6418}"/>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1107880" y="63509"/>
            <a:ext cx="1042811" cy="927094"/>
          </a:xfrm>
          <a:prstGeom prst="rect">
            <a:avLst/>
          </a:prstGeom>
        </p:spPr>
      </p:pic>
      <p:pic>
        <p:nvPicPr>
          <p:cNvPr id="21" name="Graphic 20">
            <a:extLst>
              <a:ext uri="{FF2B5EF4-FFF2-40B4-BE49-F238E27FC236}">
                <a16:creationId xmlns:a16="http://schemas.microsoft.com/office/drawing/2014/main" id="{E061D1CD-F7C5-E2EE-6467-07B105D86271}"/>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627820" y="63509"/>
            <a:ext cx="326690" cy="927094"/>
          </a:xfrm>
          <a:prstGeom prst="rect">
            <a:avLst/>
          </a:prstGeom>
        </p:spPr>
      </p:pic>
      <p:pic>
        <p:nvPicPr>
          <p:cNvPr id="23" name="Picture 22">
            <a:extLst>
              <a:ext uri="{FF2B5EF4-FFF2-40B4-BE49-F238E27FC236}">
                <a16:creationId xmlns:a16="http://schemas.microsoft.com/office/drawing/2014/main" id="{CF1FC961-1B7B-3313-5144-EF902D1EDC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20" y="6275764"/>
            <a:ext cx="1414309" cy="464400"/>
          </a:xfrm>
          <a:prstGeom prst="rect">
            <a:avLst/>
          </a:prstGeom>
        </p:spPr>
      </p:pic>
      <p:pic>
        <p:nvPicPr>
          <p:cNvPr id="24" name="Picture 2" descr="C:\Documents and Settings\PlummO01\Desktop\KCC_Logo_New_2012_Framed.jpg">
            <a:extLst>
              <a:ext uri="{FF2B5EF4-FFF2-40B4-BE49-F238E27FC236}">
                <a16:creationId xmlns:a16="http://schemas.microsoft.com/office/drawing/2014/main" id="{15F1212D-A86C-1820-6810-16F2229CCFA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08"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83770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lIns="360000" tIns="46800" rIns="90000" bIns="468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3" name="Text Placeholder 2"/>
          <p:cNvSpPr>
            <a:spLocks noGrp="1"/>
          </p:cNvSpPr>
          <p:nvPr>
            <p:ph type="body" idx="1"/>
          </p:nvPr>
        </p:nvSpPr>
        <p:spPr>
          <a:xfrm>
            <a:off x="609600" y="1173163"/>
            <a:ext cx="5386917" cy="639762"/>
          </a:xfrm>
        </p:spPr>
        <p:txBody>
          <a:bodyPr anchor="b"/>
          <a:lstStyle>
            <a:lvl1pPr marL="0" indent="0">
              <a:buNone/>
              <a:defRPr sz="18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12925"/>
            <a:ext cx="5386917" cy="4425950"/>
          </a:xfrm>
        </p:spPr>
        <p:txBody>
          <a:bodyPr/>
          <a:lstStyle>
            <a:lvl1pPr>
              <a:defRPr sz="1400">
                <a:latin typeface="Arial Nova Light" panose="020B0304020202020204" pitchFamily="34" charset="0"/>
                <a:cs typeface="Arial" pitchFamily="34" charset="0"/>
              </a:defRPr>
            </a:lvl1pPr>
            <a:lvl2pPr>
              <a:defRPr sz="1200">
                <a:latin typeface="Arial Nova Light" panose="020B0304020202020204" pitchFamily="34" charset="0"/>
                <a:cs typeface="Arial" pitchFamily="34" charset="0"/>
              </a:defRPr>
            </a:lvl2pPr>
            <a:lvl3pPr>
              <a:defRPr sz="1100">
                <a:latin typeface="Arial Nova Light" panose="020B0304020202020204" pitchFamily="34" charset="0"/>
                <a:cs typeface="Arial" pitchFamily="34" charset="0"/>
              </a:defRPr>
            </a:lvl3pPr>
            <a:lvl4pPr>
              <a:defRPr sz="105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6193369" y="1173163"/>
            <a:ext cx="5389033" cy="639762"/>
          </a:xfrm>
        </p:spPr>
        <p:txBody>
          <a:bodyPr anchor="b"/>
          <a:lstStyle>
            <a:lvl1pPr marL="0" indent="0">
              <a:buNone/>
              <a:defRPr sz="18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812925"/>
            <a:ext cx="5389033" cy="4425950"/>
          </a:xfrm>
        </p:spPr>
        <p:txBody>
          <a:bodyPr/>
          <a:lstStyle>
            <a:lvl1pPr>
              <a:defRPr sz="1400">
                <a:latin typeface="Arial Nova Light" panose="020B0304020202020204" pitchFamily="34" charset="0"/>
                <a:cs typeface="Arial" pitchFamily="34" charset="0"/>
              </a:defRPr>
            </a:lvl1pPr>
            <a:lvl2pPr>
              <a:defRPr sz="1200">
                <a:latin typeface="Arial Nova Light" panose="020B0304020202020204" pitchFamily="34" charset="0"/>
                <a:cs typeface="Arial" pitchFamily="34" charset="0"/>
              </a:defRPr>
            </a:lvl2pPr>
            <a:lvl3pPr>
              <a:defRPr sz="1100">
                <a:latin typeface="Arial Nova Light" panose="020B0304020202020204" pitchFamily="34" charset="0"/>
                <a:cs typeface="Arial" pitchFamily="34" charset="0"/>
              </a:defRPr>
            </a:lvl3pPr>
            <a:lvl4pPr>
              <a:defRPr sz="105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13" name="Rectangle 12">
            <a:extLst>
              <a:ext uri="{FF2B5EF4-FFF2-40B4-BE49-F238E27FC236}">
                <a16:creationId xmlns:a16="http://schemas.microsoft.com/office/drawing/2014/main" id="{DD5E00D8-1E73-4B3D-9AFC-3960D586FCA3}"/>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5" name="Graphic 14">
            <a:extLst>
              <a:ext uri="{FF2B5EF4-FFF2-40B4-BE49-F238E27FC236}">
                <a16:creationId xmlns:a16="http://schemas.microsoft.com/office/drawing/2014/main" id="{7680D836-4F92-46A6-AFA0-25EA15325256}"/>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6" name="Graphic 15">
            <a:extLst>
              <a:ext uri="{FF2B5EF4-FFF2-40B4-BE49-F238E27FC236}">
                <a16:creationId xmlns:a16="http://schemas.microsoft.com/office/drawing/2014/main" id="{F95DF58A-7811-4907-9A44-DE8C8F32D536}"/>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101180" y="63509"/>
            <a:ext cx="435587" cy="927094"/>
          </a:xfrm>
          <a:prstGeom prst="rect">
            <a:avLst/>
          </a:prstGeom>
        </p:spPr>
      </p:pic>
      <p:sp>
        <p:nvSpPr>
          <p:cNvPr id="19" name="Rectangle 18">
            <a:extLst>
              <a:ext uri="{FF2B5EF4-FFF2-40B4-BE49-F238E27FC236}">
                <a16:creationId xmlns:a16="http://schemas.microsoft.com/office/drawing/2014/main" id="{558BAFE6-F387-4354-8E62-77CAD5021E35}"/>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2" name="Picture 21">
            <a:extLst>
              <a:ext uri="{FF2B5EF4-FFF2-40B4-BE49-F238E27FC236}">
                <a16:creationId xmlns:a16="http://schemas.microsoft.com/office/drawing/2014/main" id="{B53E3E94-2A9F-58EC-EE5C-03C01BCC3C0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26" y="6275764"/>
            <a:ext cx="1414309" cy="464400"/>
          </a:xfrm>
          <a:prstGeom prst="rect">
            <a:avLst/>
          </a:prstGeom>
        </p:spPr>
      </p:pic>
      <p:pic>
        <p:nvPicPr>
          <p:cNvPr id="23" name="Picture 2" descr="C:\Documents and Settings\PlummO01\Desktop\KCC_Logo_New_2012_Framed.jpg">
            <a:extLst>
              <a:ext uri="{FF2B5EF4-FFF2-40B4-BE49-F238E27FC236}">
                <a16:creationId xmlns:a16="http://schemas.microsoft.com/office/drawing/2014/main" id="{E1FF6F70-EAFE-A5CB-A537-7DE75CF080B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17"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phic 23">
            <a:extLst>
              <a:ext uri="{FF2B5EF4-FFF2-40B4-BE49-F238E27FC236}">
                <a16:creationId xmlns:a16="http://schemas.microsoft.com/office/drawing/2014/main" id="{784C4611-27C1-E111-3046-00979814C65A}"/>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1107877" y="63509"/>
            <a:ext cx="1042811" cy="927094"/>
          </a:xfrm>
          <a:prstGeom prst="rect">
            <a:avLst/>
          </a:prstGeom>
        </p:spPr>
      </p:pic>
      <p:pic>
        <p:nvPicPr>
          <p:cNvPr id="25" name="Graphic 24">
            <a:extLst>
              <a:ext uri="{FF2B5EF4-FFF2-40B4-BE49-F238E27FC236}">
                <a16:creationId xmlns:a16="http://schemas.microsoft.com/office/drawing/2014/main" id="{63DF5346-AD63-0F0A-66FB-B53029AC76B3}"/>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627817" y="63509"/>
            <a:ext cx="326690" cy="927094"/>
          </a:xfrm>
          <a:prstGeom prst="rect">
            <a:avLst/>
          </a:prstGeom>
        </p:spPr>
      </p:pic>
    </p:spTree>
    <p:extLst>
      <p:ext uri="{BB962C8B-B14F-4D97-AF65-F5344CB8AC3E}">
        <p14:creationId xmlns:p14="http://schemas.microsoft.com/office/powerpoint/2010/main" val="714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lIns="360000" tIns="46800" rIns="90000" bIns="46800">
            <a:normAutofit/>
          </a:bodyPr>
          <a:lstStyle>
            <a:lvl1pPr>
              <a:defRPr sz="3200">
                <a:solidFill>
                  <a:schemeClr val="bg1"/>
                </a:solidFill>
                <a:latin typeface="Arial" pitchFamily="34" charset="0"/>
                <a:cs typeface="Arial" pitchFamily="34" charset="0"/>
              </a:defRPr>
            </a:lvl1pPr>
          </a:lstStyle>
          <a:p>
            <a:r>
              <a:rPr lang="en-US"/>
              <a:t>Click to edit Master title style</a:t>
            </a:r>
            <a:endParaRPr lang="en-GB" dirty="0"/>
          </a:p>
        </p:txBody>
      </p:sp>
      <p:sp>
        <p:nvSpPr>
          <p:cNvPr id="5"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9" name="Rectangle 8">
            <a:extLst>
              <a:ext uri="{FF2B5EF4-FFF2-40B4-BE49-F238E27FC236}">
                <a16:creationId xmlns:a16="http://schemas.microsoft.com/office/drawing/2014/main" id="{466134A2-D031-4307-9414-1EC996FB8B14}"/>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1" name="Graphic 10">
            <a:extLst>
              <a:ext uri="{FF2B5EF4-FFF2-40B4-BE49-F238E27FC236}">
                <a16:creationId xmlns:a16="http://schemas.microsoft.com/office/drawing/2014/main" id="{23FAD118-E58C-49C3-9598-7ECC1A1865AF}"/>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2" name="Graphic 11">
            <a:extLst>
              <a:ext uri="{FF2B5EF4-FFF2-40B4-BE49-F238E27FC236}">
                <a16:creationId xmlns:a16="http://schemas.microsoft.com/office/drawing/2014/main" id="{EECEFA54-569B-40D1-B4B7-165E01B50540}"/>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101180" y="63509"/>
            <a:ext cx="435587" cy="927094"/>
          </a:xfrm>
          <a:prstGeom prst="rect">
            <a:avLst/>
          </a:prstGeom>
        </p:spPr>
      </p:pic>
      <p:sp>
        <p:nvSpPr>
          <p:cNvPr id="15" name="Rectangle 14">
            <a:extLst>
              <a:ext uri="{FF2B5EF4-FFF2-40B4-BE49-F238E27FC236}">
                <a16:creationId xmlns:a16="http://schemas.microsoft.com/office/drawing/2014/main" id="{D9477ED3-23CB-401E-B7AE-809FE2E94186}"/>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8" name="Graphic 17">
            <a:extLst>
              <a:ext uri="{FF2B5EF4-FFF2-40B4-BE49-F238E27FC236}">
                <a16:creationId xmlns:a16="http://schemas.microsoft.com/office/drawing/2014/main" id="{71E82317-C033-0616-9097-F808B6776873}"/>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1107884" y="63509"/>
            <a:ext cx="1042811" cy="927094"/>
          </a:xfrm>
          <a:prstGeom prst="rect">
            <a:avLst/>
          </a:prstGeom>
        </p:spPr>
      </p:pic>
      <p:pic>
        <p:nvPicPr>
          <p:cNvPr id="19" name="Graphic 18">
            <a:extLst>
              <a:ext uri="{FF2B5EF4-FFF2-40B4-BE49-F238E27FC236}">
                <a16:creationId xmlns:a16="http://schemas.microsoft.com/office/drawing/2014/main" id="{B4DCD2EE-4427-8D37-322B-29332C2E428C}"/>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627824" y="63509"/>
            <a:ext cx="326690" cy="927094"/>
          </a:xfrm>
          <a:prstGeom prst="rect">
            <a:avLst/>
          </a:prstGeom>
        </p:spPr>
      </p:pic>
      <p:pic>
        <p:nvPicPr>
          <p:cNvPr id="20" name="Picture 19">
            <a:extLst>
              <a:ext uri="{FF2B5EF4-FFF2-40B4-BE49-F238E27FC236}">
                <a16:creationId xmlns:a16="http://schemas.microsoft.com/office/drawing/2014/main" id="{FF6FE534-4E24-5E72-FD66-ED6F9F6E30B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20" y="6275764"/>
            <a:ext cx="1414309" cy="464400"/>
          </a:xfrm>
          <a:prstGeom prst="rect">
            <a:avLst/>
          </a:prstGeom>
        </p:spPr>
      </p:pic>
      <p:pic>
        <p:nvPicPr>
          <p:cNvPr id="21" name="Picture 2" descr="C:\Documents and Settings\PlummO01\Desktop\KCC_Logo_New_2012_Framed.jpg">
            <a:extLst>
              <a:ext uri="{FF2B5EF4-FFF2-40B4-BE49-F238E27FC236}">
                <a16:creationId xmlns:a16="http://schemas.microsoft.com/office/drawing/2014/main" id="{842579A6-EE2D-689E-9167-28D6B3B1512C}"/>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06"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11664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pic>
        <p:nvPicPr>
          <p:cNvPr id="9" name="Picture 8">
            <a:extLst>
              <a:ext uri="{FF2B5EF4-FFF2-40B4-BE49-F238E27FC236}">
                <a16:creationId xmlns:a16="http://schemas.microsoft.com/office/drawing/2014/main" id="{41F9552D-4D5D-6791-5C22-85E792A963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116" y="6275765"/>
            <a:ext cx="1414309" cy="464400"/>
          </a:xfrm>
          <a:prstGeom prst="rect">
            <a:avLst/>
          </a:prstGeom>
        </p:spPr>
      </p:pic>
      <p:pic>
        <p:nvPicPr>
          <p:cNvPr id="10" name="Picture 2" descr="C:\Documents and Settings\PlummO01\Desktop\KCC_Logo_New_2012_Framed.jpg">
            <a:extLst>
              <a:ext uri="{FF2B5EF4-FFF2-40B4-BE49-F238E27FC236}">
                <a16:creationId xmlns:a16="http://schemas.microsoft.com/office/drawing/2014/main" id="{0E72E545-BCAC-F24E-95E4-FDA6A1E2D90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91609"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62776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lIns="90000" rIns="90000" anchor="b"/>
          <a:lstStyle>
            <a:lvl1pPr algn="l">
              <a:defRPr sz="2000" b="1">
                <a:latin typeface="Arial" pitchFamily="34" charset="0"/>
                <a:cs typeface="Arial" pitchFamily="34" charset="0"/>
              </a:defRPr>
            </a:lvl1pPr>
          </a:lstStyle>
          <a:p>
            <a:r>
              <a:rPr lang="en-US"/>
              <a:t>Click to edit Master title style</a:t>
            </a:r>
            <a:endParaRPr lang="en-GB" dirty="0"/>
          </a:p>
        </p:txBody>
      </p:sp>
      <p:sp>
        <p:nvSpPr>
          <p:cNvPr id="3" name="Content Placeholder 2"/>
          <p:cNvSpPr>
            <a:spLocks noGrp="1"/>
          </p:cNvSpPr>
          <p:nvPr>
            <p:ph idx="1"/>
          </p:nvPr>
        </p:nvSpPr>
        <p:spPr>
          <a:xfrm>
            <a:off x="4766733" y="273053"/>
            <a:ext cx="6815667" cy="5853113"/>
          </a:xfrm>
        </p:spPr>
        <p:txBody>
          <a:bodyPr/>
          <a:lstStyle>
            <a:lvl1pPr>
              <a:defRPr sz="1600">
                <a:latin typeface="Arial Nova Light" panose="020B0304020202020204" pitchFamily="34" charset="0"/>
                <a:cs typeface="Arial" pitchFamily="34" charset="0"/>
              </a:defRPr>
            </a:lvl1pPr>
            <a:lvl2pPr>
              <a:defRPr sz="1400">
                <a:latin typeface="Arial Nova Light" panose="020B0304020202020204" pitchFamily="34" charset="0"/>
                <a:cs typeface="Arial" pitchFamily="34" charset="0"/>
              </a:defRPr>
            </a:lvl2pPr>
            <a:lvl3pPr>
              <a:defRPr sz="1200">
                <a:latin typeface="Arial Nova Light" panose="020B0304020202020204" pitchFamily="34" charset="0"/>
                <a:cs typeface="Arial" pitchFamily="34" charset="0"/>
              </a:defRPr>
            </a:lvl3pPr>
            <a:lvl4pPr>
              <a:defRPr sz="1100">
                <a:latin typeface="Arial Nova Light" panose="020B0304020202020204" pitchFamily="34" charset="0"/>
                <a:cs typeface="Arial" pitchFamily="34" charset="0"/>
              </a:defRPr>
            </a:lvl4pPr>
            <a:lvl5pPr>
              <a:defRPr sz="1050">
                <a:latin typeface="Arial Nova Light" panose="020B0304020202020204" pitchFamily="34" charset="0"/>
                <a:cs typeface="Arial"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atin typeface="Arial Nova Light" panose="020B0304020202020204"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pic>
        <p:nvPicPr>
          <p:cNvPr id="12" name="Picture 11">
            <a:extLst>
              <a:ext uri="{FF2B5EF4-FFF2-40B4-BE49-F238E27FC236}">
                <a16:creationId xmlns:a16="http://schemas.microsoft.com/office/drawing/2014/main" id="{08482365-534D-E643-0A84-240D8FE021E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21" y="6275764"/>
            <a:ext cx="1414309" cy="464400"/>
          </a:xfrm>
          <a:prstGeom prst="rect">
            <a:avLst/>
          </a:prstGeom>
        </p:spPr>
      </p:pic>
      <p:pic>
        <p:nvPicPr>
          <p:cNvPr id="13" name="Picture 2" descr="C:\Documents and Settings\PlummO01\Desktop\KCC_Logo_New_2012_Framed.jpg">
            <a:extLst>
              <a:ext uri="{FF2B5EF4-FFF2-40B4-BE49-F238E27FC236}">
                <a16:creationId xmlns:a16="http://schemas.microsoft.com/office/drawing/2014/main" id="{1468CC50-F4F9-62E2-4B8E-0D6870B2842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91609"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82938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lIns="90000" rIns="90000" anchor="ctr">
            <a:normAutofit/>
          </a:bodyPr>
          <a:lstStyle>
            <a:lvl1pPr algn="l">
              <a:defRPr sz="2400" b="1">
                <a:latin typeface="Arial" pitchFamily="34" charset="0"/>
                <a:cs typeface="Arial" pitchFamily="34" charset="0"/>
              </a:defRPr>
            </a:lvl1pPr>
          </a:lstStyle>
          <a:p>
            <a:r>
              <a:rPr lang="en-US"/>
              <a:t>Click to edit Master title style</a:t>
            </a:r>
            <a:endParaRPr lang="en-GB"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600">
                <a:latin typeface="Arial Nova Light" panose="020B0304020202020204"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pic>
        <p:nvPicPr>
          <p:cNvPr id="12" name="Picture 11">
            <a:extLst>
              <a:ext uri="{FF2B5EF4-FFF2-40B4-BE49-F238E27FC236}">
                <a16:creationId xmlns:a16="http://schemas.microsoft.com/office/drawing/2014/main" id="{A3A18FA7-DEFE-9675-8C12-16EE68DB82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18" y="6275764"/>
            <a:ext cx="1414309" cy="464400"/>
          </a:xfrm>
          <a:prstGeom prst="rect">
            <a:avLst/>
          </a:prstGeom>
        </p:spPr>
      </p:pic>
      <p:pic>
        <p:nvPicPr>
          <p:cNvPr id="13" name="Picture 2" descr="C:\Documents and Settings\PlummO01\Desktop\KCC_Logo_New_2012_Framed.jpg">
            <a:extLst>
              <a:ext uri="{FF2B5EF4-FFF2-40B4-BE49-F238E27FC236}">
                <a16:creationId xmlns:a16="http://schemas.microsoft.com/office/drawing/2014/main" id="{40ABD4FF-9117-66E8-4DD1-7E7C267742E1}"/>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91604"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658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lIns="360000" tIns="46800" rIns="90000" bIns="46800"/>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latin typeface="Arial Nova Light" panose="020B0304020202020204" pitchFamily="34" charset="0"/>
                <a:cs typeface="Arial" pitchFamily="34" charset="0"/>
              </a:defRPr>
            </a:lvl1pPr>
            <a:lvl2pPr>
              <a:defRPr>
                <a:latin typeface="Arial Nova Light" panose="020B0304020202020204" pitchFamily="34" charset="0"/>
                <a:cs typeface="Arial" pitchFamily="34" charset="0"/>
              </a:defRPr>
            </a:lvl2pPr>
            <a:lvl3pPr>
              <a:defRPr>
                <a:latin typeface="Arial Nova Light" panose="020B0304020202020204" pitchFamily="34" charset="0"/>
                <a:cs typeface="Arial" pitchFamily="34" charset="0"/>
              </a:defRPr>
            </a:lvl3pPr>
            <a:lvl4pPr>
              <a:defRPr>
                <a:latin typeface="Arial Nova Light" panose="020B0304020202020204" pitchFamily="34" charset="0"/>
                <a:cs typeface="Arial" pitchFamily="34" charset="0"/>
              </a:defRPr>
            </a:lvl4pPr>
            <a:lvl5pPr>
              <a:defRPr>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6" name="Slide Number Placeholder 5"/>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sp>
        <p:nvSpPr>
          <p:cNvPr id="10" name="Rectangle 9">
            <a:extLst>
              <a:ext uri="{FF2B5EF4-FFF2-40B4-BE49-F238E27FC236}">
                <a16:creationId xmlns:a16="http://schemas.microsoft.com/office/drawing/2014/main" id="{F59E2109-30EE-483D-A35A-ADD44040BA57}"/>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2" name="Graphic 11">
            <a:extLst>
              <a:ext uri="{FF2B5EF4-FFF2-40B4-BE49-F238E27FC236}">
                <a16:creationId xmlns:a16="http://schemas.microsoft.com/office/drawing/2014/main" id="{4C8D674A-0D8B-4293-B4D8-BEC54E53FDB5}"/>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0741261" y="63509"/>
            <a:ext cx="1390415" cy="927094"/>
          </a:xfrm>
          <a:prstGeom prst="rect">
            <a:avLst/>
          </a:prstGeom>
        </p:spPr>
      </p:pic>
      <p:pic>
        <p:nvPicPr>
          <p:cNvPr id="13" name="Graphic 12">
            <a:extLst>
              <a:ext uri="{FF2B5EF4-FFF2-40B4-BE49-F238E27FC236}">
                <a16:creationId xmlns:a16="http://schemas.microsoft.com/office/drawing/2014/main" id="{274DC0D5-537C-46AD-8EB1-19E74155E4D9}"/>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101180" y="63509"/>
            <a:ext cx="435587" cy="927094"/>
          </a:xfrm>
          <a:prstGeom prst="rect">
            <a:avLst/>
          </a:prstGeom>
        </p:spPr>
      </p:pic>
      <p:sp>
        <p:nvSpPr>
          <p:cNvPr id="16" name="Rectangle 15">
            <a:extLst>
              <a:ext uri="{FF2B5EF4-FFF2-40B4-BE49-F238E27FC236}">
                <a16:creationId xmlns:a16="http://schemas.microsoft.com/office/drawing/2014/main" id="{25A343F4-6D69-4533-BC35-A0CA037659F5}"/>
              </a:ext>
            </a:extLst>
          </p:cNvPr>
          <p:cNvSpPr/>
          <p:nvPr/>
        </p:nvSpPr>
        <p:spPr>
          <a:xfrm>
            <a:off x="9916163" y="1"/>
            <a:ext cx="2275837" cy="9906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9" name="Picture 18">
            <a:extLst>
              <a:ext uri="{FF2B5EF4-FFF2-40B4-BE49-F238E27FC236}">
                <a16:creationId xmlns:a16="http://schemas.microsoft.com/office/drawing/2014/main" id="{527C4FAC-B53B-7BE5-0D1F-D4E0605DB7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918" y="6275764"/>
            <a:ext cx="1414309" cy="464400"/>
          </a:xfrm>
          <a:prstGeom prst="rect">
            <a:avLst/>
          </a:prstGeom>
        </p:spPr>
      </p:pic>
      <p:pic>
        <p:nvPicPr>
          <p:cNvPr id="20" name="Picture 2" descr="C:\Documents and Settings\PlummO01\Desktop\KCC_Logo_New_2012_Framed.jpg">
            <a:extLst>
              <a:ext uri="{FF2B5EF4-FFF2-40B4-BE49-F238E27FC236}">
                <a16:creationId xmlns:a16="http://schemas.microsoft.com/office/drawing/2014/main" id="{42EA26E5-0642-138D-45C4-A8F5CFDFF1F2}"/>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191617"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phic 13">
            <a:extLst>
              <a:ext uri="{FF2B5EF4-FFF2-40B4-BE49-F238E27FC236}">
                <a16:creationId xmlns:a16="http://schemas.microsoft.com/office/drawing/2014/main" id="{D442A26E-8BED-6B6A-EC21-B3B855F74F5F}"/>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66358" b="8759"/>
          <a:stretch/>
        </p:blipFill>
        <p:spPr>
          <a:xfrm>
            <a:off x="11107622" y="63509"/>
            <a:ext cx="1042811" cy="927094"/>
          </a:xfrm>
          <a:prstGeom prst="rect">
            <a:avLst/>
          </a:prstGeom>
        </p:spPr>
      </p:pic>
      <p:pic>
        <p:nvPicPr>
          <p:cNvPr id="15" name="Graphic 14">
            <a:extLst>
              <a:ext uri="{FF2B5EF4-FFF2-40B4-BE49-F238E27FC236}">
                <a16:creationId xmlns:a16="http://schemas.microsoft.com/office/drawing/2014/main" id="{911F752A-5C3C-3E68-806B-39D695BEC3CD}"/>
              </a:ext>
            </a:extLst>
          </p:cNvPr>
          <p:cNvPicPr>
            <a:picLocks noChangeAspect="1"/>
          </p:cNvPicPr>
          <p:nvPr/>
        </p:nvPicPr>
        <p:blipFill rotWithShape="1">
          <a:blip>
            <a:alphaModFix amt="35000"/>
            <a:extLst>
              <a:ext uri="{28A0092B-C50C-407E-A947-70E740481C1C}">
                <a14:useLocalDpi xmlns:a14="http://schemas.microsoft.com/office/drawing/2010/main" val="0"/>
              </a:ext>
              <a:ext uri="{96DAC541-7B7A-43D3-8B79-37D633B846F1}">
                <asvg:svgBlip xmlns:asvg="http://schemas.microsoft.com/office/drawing/2016/SVG/main" r:embed="rId2"/>
              </a:ext>
            </a:extLst>
          </a:blip>
          <a:srcRect l="1" r="89460" b="8759"/>
          <a:stretch/>
        </p:blipFill>
        <p:spPr>
          <a:xfrm>
            <a:off x="10627562" y="63509"/>
            <a:ext cx="326690" cy="927094"/>
          </a:xfrm>
          <a:prstGeom prst="rect">
            <a:avLst/>
          </a:prstGeom>
        </p:spPr>
      </p:pic>
    </p:spTree>
    <p:extLst>
      <p:ext uri="{BB962C8B-B14F-4D97-AF65-F5344CB8AC3E}">
        <p14:creationId xmlns:p14="http://schemas.microsoft.com/office/powerpoint/2010/main" val="30826914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lvl1pPr>
              <a:defRPr>
                <a:latin typeface="Arial" pitchFamily="34" charset="0"/>
                <a:cs typeface="Arial" pitchFamily="34" charset="0"/>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609600" y="274641"/>
            <a:ext cx="8026400" cy="5851525"/>
          </a:xfrm>
        </p:spPr>
        <p:txBody>
          <a:bodyPr vert="eaVert"/>
          <a:lstStyle>
            <a:lvl1pPr>
              <a:defRPr>
                <a:latin typeface="Arial Nova Light" panose="020B0304020202020204" pitchFamily="34" charset="0"/>
                <a:cs typeface="Arial" pitchFamily="34" charset="0"/>
              </a:defRPr>
            </a:lvl1pPr>
            <a:lvl2pPr>
              <a:defRPr>
                <a:latin typeface="Arial Nova Light" panose="020B0304020202020204" pitchFamily="34" charset="0"/>
                <a:cs typeface="Arial" pitchFamily="34" charset="0"/>
              </a:defRPr>
            </a:lvl2pPr>
            <a:lvl3pPr>
              <a:defRPr>
                <a:latin typeface="Arial Nova Light" panose="020B0304020202020204" pitchFamily="34" charset="0"/>
                <a:cs typeface="Arial" pitchFamily="34" charset="0"/>
              </a:defRPr>
            </a:lvl3pPr>
            <a:lvl4pPr>
              <a:defRPr>
                <a:latin typeface="Arial Nova Light" panose="020B0304020202020204" pitchFamily="34" charset="0"/>
                <a:cs typeface="Arial" pitchFamily="34" charset="0"/>
              </a:defRPr>
            </a:lvl4pPr>
            <a:lvl5pPr>
              <a:defRPr>
                <a:latin typeface="Arial Nova Light" panose="020B0304020202020204"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lvl1pPr>
              <a:defRPr sz="1000" smtClean="0">
                <a:latin typeface="Arial" pitchFamily="34" charset="0"/>
                <a:cs typeface="Arial" pitchFamily="34" charset="0"/>
              </a:defRPr>
            </a:lvl1pPr>
          </a:lstStyle>
          <a:p>
            <a:fld id="{59A70699-E810-4BE6-B471-2AF2FC9B8970}" type="slidenum">
              <a:rPr lang="en-GB" smtClean="0"/>
              <a:t>‹#›</a:t>
            </a:fld>
            <a:endParaRPr lang="en-GB"/>
          </a:p>
        </p:txBody>
      </p:sp>
      <p:pic>
        <p:nvPicPr>
          <p:cNvPr id="11" name="Picture 10">
            <a:extLst>
              <a:ext uri="{FF2B5EF4-FFF2-40B4-BE49-F238E27FC236}">
                <a16:creationId xmlns:a16="http://schemas.microsoft.com/office/drawing/2014/main" id="{333DC134-66C2-4932-9A06-A1EC5E1151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24" y="6275765"/>
            <a:ext cx="1414309" cy="464400"/>
          </a:xfrm>
          <a:prstGeom prst="rect">
            <a:avLst/>
          </a:prstGeom>
        </p:spPr>
      </p:pic>
      <p:pic>
        <p:nvPicPr>
          <p:cNvPr id="12" name="Picture 2" descr="C:\Documents and Settings\PlummO01\Desktop\KCC_Logo_New_2012_Framed.jpg">
            <a:extLst>
              <a:ext uri="{FF2B5EF4-FFF2-40B4-BE49-F238E27FC236}">
                <a16:creationId xmlns:a16="http://schemas.microsoft.com/office/drawing/2014/main" id="{80046636-E99E-4ADD-5CA7-AD6572DF3F1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1191610" y="6275764"/>
            <a:ext cx="719286" cy="462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3143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14"/>
        <p:cNvGrpSpPr/>
        <p:nvPr/>
      </p:nvGrpSpPr>
      <p:grpSpPr>
        <a:xfrm>
          <a:off x="0" y="0"/>
          <a:ext cx="0" cy="0"/>
          <a:chOff x="0" y="0"/>
          <a:chExt cx="0" cy="0"/>
        </a:xfrm>
      </p:grpSpPr>
      <p:sp>
        <p:nvSpPr>
          <p:cNvPr id="18" name="Google Shape;18;p16"/>
          <p:cNvSpPr txBox="1">
            <a:spLocks noGrp="1"/>
          </p:cNvSpPr>
          <p:nvPr>
            <p:ph type="body" idx="1"/>
          </p:nvPr>
        </p:nvSpPr>
        <p:spPr>
          <a:xfrm>
            <a:off x="555413" y="1425388"/>
            <a:ext cx="7019763" cy="4663839"/>
          </a:xfrm>
          <a:prstGeom prst="rect">
            <a:avLst/>
          </a:prstGeom>
          <a:noFill/>
          <a:ln>
            <a:noFill/>
          </a:ln>
        </p:spPr>
        <p:txBody>
          <a:bodyPr spcFirstLastPara="1" wrap="square" lIns="0" tIns="0" rIns="0" bIns="0" anchor="t" anchorCtr="0">
            <a:noAutofit/>
          </a:bodyPr>
          <a:lstStyle>
            <a:lvl1pPr marL="0" lvl="0" indent="0" algn="l">
              <a:lnSpc>
                <a:spcPct val="90000"/>
              </a:lnSpc>
              <a:spcBef>
                <a:spcPts val="1000"/>
              </a:spcBef>
              <a:spcAft>
                <a:spcPts val="0"/>
              </a:spcAft>
              <a:buClr>
                <a:srgbClr val="06BAFF"/>
              </a:buClr>
              <a:buSzPts val="1400"/>
              <a:buFont typeface="Arial"/>
              <a:buNone/>
              <a:defRPr sz="4000" b="0" i="0">
                <a:solidFill>
                  <a:schemeClr val="accent1"/>
                </a:solidFill>
                <a:latin typeface="DM Sans" panose="020B0604020202020204" charset="0"/>
                <a:ea typeface="Source Serif Pro Semibold" panose="02040703050405020204" pitchFamily="18" charset="0"/>
                <a:cs typeface="DM Sans" panose="020B0604020202020204" charset="0"/>
              </a:defRPr>
            </a:lvl1pPr>
            <a:lvl2pPr marL="914400" lvl="1" indent="-317500" algn="l">
              <a:lnSpc>
                <a:spcPct val="90000"/>
              </a:lnSpc>
              <a:spcBef>
                <a:spcPts val="500"/>
              </a:spcBef>
              <a:spcAft>
                <a:spcPts val="0"/>
              </a:spcAft>
              <a:buClr>
                <a:srgbClr val="06BAFF"/>
              </a:buClr>
              <a:buSzPts val="1400"/>
              <a:buFont typeface="Arial"/>
              <a:buChar char="•"/>
              <a:defRPr sz="1400">
                <a:solidFill>
                  <a:schemeClr val="lt1"/>
                </a:solidFill>
              </a:defRPr>
            </a:lvl2pPr>
            <a:lvl3pPr marL="1371600" lvl="2" indent="-317500" algn="l">
              <a:lnSpc>
                <a:spcPct val="90000"/>
              </a:lnSpc>
              <a:spcBef>
                <a:spcPts val="500"/>
              </a:spcBef>
              <a:spcAft>
                <a:spcPts val="0"/>
              </a:spcAft>
              <a:buClr>
                <a:srgbClr val="06BAFF"/>
              </a:buClr>
              <a:buSzPts val="1400"/>
              <a:buFont typeface="Arial"/>
              <a:buChar char="•"/>
              <a:defRPr sz="1400">
                <a:solidFill>
                  <a:schemeClr val="lt1"/>
                </a:solidFill>
              </a:defRPr>
            </a:lvl3pPr>
            <a:lvl4pPr marL="1828800" lvl="3" indent="-317500" algn="l">
              <a:lnSpc>
                <a:spcPct val="90000"/>
              </a:lnSpc>
              <a:spcBef>
                <a:spcPts val="500"/>
              </a:spcBef>
              <a:spcAft>
                <a:spcPts val="0"/>
              </a:spcAft>
              <a:buClr>
                <a:srgbClr val="06BAFF"/>
              </a:buClr>
              <a:buSzPts val="1400"/>
              <a:buFont typeface="Arial"/>
              <a:buChar char="•"/>
              <a:defRPr sz="1400">
                <a:solidFill>
                  <a:schemeClr val="lt1"/>
                </a:solidFill>
              </a:defRPr>
            </a:lvl4pPr>
            <a:lvl5pPr marL="2286000" lvl="4" indent="-317500" algn="l">
              <a:lnSpc>
                <a:spcPct val="90000"/>
              </a:lnSpc>
              <a:spcBef>
                <a:spcPts val="500"/>
              </a:spcBef>
              <a:spcAft>
                <a:spcPts val="0"/>
              </a:spcAft>
              <a:buClr>
                <a:srgbClr val="06BAFF"/>
              </a:buClr>
              <a:buSzPts val="1400"/>
              <a:buFont typeface="Arial"/>
              <a:buChar char="•"/>
              <a:defRPr sz="14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 name="Google Shape;19;p16">
            <a:extLst>
              <a:ext uri="{FF2B5EF4-FFF2-40B4-BE49-F238E27FC236}">
                <a16:creationId xmlns:a16="http://schemas.microsoft.com/office/drawing/2014/main" id="{C3755B73-D201-7DAE-541C-F5DE3F27B14A}"/>
              </a:ext>
            </a:extLst>
          </p:cNvPr>
          <p:cNvSpPr txBox="1">
            <a:spLocks noGrp="1"/>
          </p:cNvSpPr>
          <p:nvPr>
            <p:ph type="body" idx="10"/>
          </p:nvPr>
        </p:nvSpPr>
        <p:spPr>
          <a:xfrm>
            <a:off x="555413" y="935584"/>
            <a:ext cx="7019763" cy="327024"/>
          </a:xfrm>
          <a:prstGeom prst="rect">
            <a:avLst/>
          </a:prstGeom>
          <a:noFill/>
          <a:ln>
            <a:noFill/>
          </a:ln>
        </p:spPr>
        <p:txBody>
          <a:bodyPr spcFirstLastPara="1" wrap="square" lIns="0" tIns="0" rIns="0" bIns="45700" anchor="t" anchorCtr="0">
            <a:noAutofit/>
          </a:bodyPr>
          <a:lstStyle>
            <a:lvl1pPr marL="0" lvl="0" indent="0" algn="l">
              <a:lnSpc>
                <a:spcPct val="90000"/>
              </a:lnSpc>
              <a:spcBef>
                <a:spcPts val="1000"/>
              </a:spcBef>
              <a:spcAft>
                <a:spcPts val="0"/>
              </a:spcAft>
              <a:buClr>
                <a:schemeClr val="lt1"/>
              </a:buClr>
              <a:buSzPts val="1800"/>
              <a:buNone/>
              <a:defRPr sz="1200" b="0" i="0">
                <a:solidFill>
                  <a:srgbClr val="000035"/>
                </a:solidFill>
                <a:latin typeface="DM Sans" pitchFamily="2" charset="77"/>
                <a:ea typeface="Noto Sans Med" panose="020B0602040504020204" pitchFamily="34" charset="0"/>
                <a:cs typeface="Noto Sans Med" panose="020B0602040504020204" pitchFamily="34" charset="0"/>
              </a:defRPr>
            </a:lvl1pPr>
            <a:lvl2pPr marL="914400" lvl="1" indent="-228600" algn="l">
              <a:lnSpc>
                <a:spcPct val="90000"/>
              </a:lnSpc>
              <a:spcBef>
                <a:spcPts val="500"/>
              </a:spcBef>
              <a:spcAft>
                <a:spcPts val="0"/>
              </a:spcAft>
              <a:buClr>
                <a:schemeClr val="lt1"/>
              </a:buClr>
              <a:buSzPts val="1800"/>
              <a:buNone/>
              <a:defRPr sz="18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800"/>
              <a:buNone/>
              <a:defRPr sz="1800">
                <a:solidFill>
                  <a:schemeClr val="lt1"/>
                </a:solidFill>
              </a:defRPr>
            </a:lvl4pPr>
            <a:lvl5pPr marL="2286000" lvl="4" indent="-228600" algn="l">
              <a:lnSpc>
                <a:spcPct val="90000"/>
              </a:lnSpc>
              <a:spcBef>
                <a:spcPts val="500"/>
              </a:spcBef>
              <a:spcAft>
                <a:spcPts val="0"/>
              </a:spcAft>
              <a:buClr>
                <a:schemeClr val="lt1"/>
              </a:buClr>
              <a:buSzPts val="1800"/>
              <a:buNone/>
              <a:defRPr sz="1800">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pic>
        <p:nvPicPr>
          <p:cNvPr id="7" name="Picture 6" descr="A purple and green rectangles&#10;&#10;Description automatically generated">
            <a:extLst>
              <a:ext uri="{FF2B5EF4-FFF2-40B4-BE49-F238E27FC236}">
                <a16:creationId xmlns:a16="http://schemas.microsoft.com/office/drawing/2014/main" id="{1D6FD18D-EF9B-D6FC-F1E0-F7C5972AE1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067176" y="3290239"/>
            <a:ext cx="5117492" cy="2018030"/>
          </a:xfrm>
          <a:prstGeom prst="rect">
            <a:avLst/>
          </a:prstGeom>
        </p:spPr>
      </p:pic>
      <p:sp>
        <p:nvSpPr>
          <p:cNvPr id="3" name="Slide Number Placeholder 5">
            <a:extLst>
              <a:ext uri="{FF2B5EF4-FFF2-40B4-BE49-F238E27FC236}">
                <a16:creationId xmlns:a16="http://schemas.microsoft.com/office/drawing/2014/main" id="{DE08B2F8-A532-E68C-33D8-B2D79486EED0}"/>
              </a:ext>
            </a:extLst>
          </p:cNvPr>
          <p:cNvSpPr>
            <a:spLocks noGrp="1"/>
          </p:cNvSpPr>
          <p:nvPr>
            <p:ph type="sldNum" sz="quarter" idx="4"/>
          </p:nvPr>
        </p:nvSpPr>
        <p:spPr>
          <a:xfrm>
            <a:off x="9075796" y="6396106"/>
            <a:ext cx="2743200" cy="365125"/>
          </a:xfrm>
          <a:prstGeom prst="rect">
            <a:avLst/>
          </a:prstGeom>
        </p:spPr>
        <p:txBody>
          <a:bodyPr/>
          <a:lstStyle>
            <a:lvl1pPr algn="r">
              <a:defRPr sz="800" b="0" i="0">
                <a:latin typeface="DM Sans" pitchFamily="2" charset="77"/>
              </a:defRPr>
            </a:lvl1pPr>
          </a:lstStyle>
          <a:p>
            <a:fld id="{B2C925B7-8252-4045-B1AA-1B55F8D8C5A1}" type="slidenum">
              <a:rPr lang="en-US" smtClean="0"/>
              <a:pPr/>
              <a:t>‹#›</a:t>
            </a:fld>
            <a:endParaRPr lang="en-US" dirty="0"/>
          </a:p>
        </p:txBody>
      </p:sp>
      <p:pic>
        <p:nvPicPr>
          <p:cNvPr id="4" name="Picture 3">
            <a:extLst>
              <a:ext uri="{FF2B5EF4-FFF2-40B4-BE49-F238E27FC236}">
                <a16:creationId xmlns:a16="http://schemas.microsoft.com/office/drawing/2014/main" id="{408A48D8-153C-BF7A-EFD0-67E9D3D073E4}"/>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57062" y="6252922"/>
            <a:ext cx="1088858" cy="368714"/>
          </a:xfrm>
          <a:prstGeom prst="rect">
            <a:avLst/>
          </a:prstGeom>
        </p:spPr>
      </p:pic>
    </p:spTree>
    <p:extLst>
      <p:ext uri="{BB962C8B-B14F-4D97-AF65-F5344CB8AC3E}">
        <p14:creationId xmlns:p14="http://schemas.microsoft.com/office/powerpoint/2010/main" val="10730707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BA3D49B-37FD-6E7E-778F-E40A34B13F5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1C6F219-46D3-F005-2556-7F91E45CECA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E1BD3F1-FD33-0826-0FBA-89B509311C3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0E4AE9-18B7-FFE7-45E6-D94752E290F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F267E7B-AB97-E2BA-E058-81314397D6F9}"/>
              </a:ext>
            </a:extLst>
          </p:cNvPr>
          <p:cNvSpPr>
            <a:spLocks noGrp="1"/>
          </p:cNvSpPr>
          <p:nvPr>
            <p:ph type="title"/>
          </p:nvPr>
        </p:nvSpPr>
        <p:spPr>
          <a:xfrm>
            <a:off x="1064231" y="796640"/>
            <a:ext cx="10515600" cy="610920"/>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3956107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FEDA91-A8F0-88FE-430A-3C0DA3D23DE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DCB5C-3856-C141-B874-5EDA5DE23AD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1F0DDAB5-7083-DD6A-5439-BF282953123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0D0A24-6AE7-A3A2-39EB-F799AFA3A4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463C7E2-12EF-2B14-BF5F-F5D702783574}"/>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42496361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F14EC962-B601-1829-F966-A0D83D8EEAFA}"/>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6819812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E92580-0ABC-D3E8-644A-2523E02F660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08C02A-D73C-A0E1-B5A6-CFD76F13C885}"/>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53BC7D5D-F3C9-A300-6D53-42BA72D40CE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17E2737-DD27-23DB-8D27-44D2E79D7234}"/>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9205C4B-0E91-D7EE-6992-EBB6EBEE010C}"/>
              </a:ext>
            </a:extLst>
          </p:cNvPr>
          <p:cNvSpPr>
            <a:spLocks noGrp="1"/>
          </p:cNvSpPr>
          <p:nvPr>
            <p:ph type="title"/>
          </p:nvPr>
        </p:nvSpPr>
        <p:spPr>
          <a:xfrm>
            <a:off x="1064231" y="796640"/>
            <a:ext cx="10515600" cy="580098"/>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0968680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DFC27-E101-A9DB-5A6B-91B8FF33B2E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943D00-C66B-341A-A1D0-02741E9AFDD5}"/>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49ACE9-B0DA-B4CB-3DF0-B0AE00A151C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89E6E202-1125-0B90-FFA2-6DC1FE10BE3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8D29C66-293A-DE00-7B1B-2CFBDA18D2F8}"/>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6F283745-7990-FA21-94AB-DA793ABCD84C}"/>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4334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0CC377-BD5E-84B0-2F8C-6C4EDB02051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EAD8F-FA3E-0821-4D80-E0C45A779F8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0FD238-B97D-A129-993C-ED3AEAF9E6D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42AF6E-42A2-D205-15BE-582C963FA7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61645E-0A9A-1907-72DD-5266D2BF535A}"/>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8" name="Footer Placeholder 7">
            <a:extLst>
              <a:ext uri="{FF2B5EF4-FFF2-40B4-BE49-F238E27FC236}">
                <a16:creationId xmlns:a16="http://schemas.microsoft.com/office/drawing/2014/main" id="{51FC60AF-346B-DC5F-FC8C-1F101CFC816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9F5B7BA5-7036-DF53-B55C-4F0FDEF5C0A3}"/>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10" name="Title 1">
            <a:extLst>
              <a:ext uri="{FF2B5EF4-FFF2-40B4-BE49-F238E27FC236}">
                <a16:creationId xmlns:a16="http://schemas.microsoft.com/office/drawing/2014/main" id="{14429F39-649A-7BDC-20BB-5ADE71555E9E}"/>
              </a:ext>
            </a:extLst>
          </p:cNvPr>
          <p:cNvSpPr>
            <a:spLocks noGrp="1"/>
          </p:cNvSpPr>
          <p:nvPr>
            <p:ph type="title"/>
          </p:nvPr>
        </p:nvSpPr>
        <p:spPr>
          <a:xfrm>
            <a:off x="1064231" y="796640"/>
            <a:ext cx="10515600" cy="569824"/>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0018073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668DA18-87E6-7E55-5F7A-F57D32D0640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8681E90B-7719-5764-6A5F-B21F67AF8AD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550DC83D-E6E3-489F-9572-B0928BC3EB5F}"/>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612098E5-B6C0-A177-8B47-4FDFFB5E365C}"/>
              </a:ext>
            </a:extLst>
          </p:cNvPr>
          <p:cNvSpPr>
            <a:spLocks noGrp="1"/>
          </p:cNvSpPr>
          <p:nvPr>
            <p:ph type="title"/>
          </p:nvPr>
        </p:nvSpPr>
        <p:spPr>
          <a:xfrm>
            <a:off x="1064231" y="796639"/>
            <a:ext cx="10515600" cy="631469"/>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7571082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97094E-577A-D28F-C980-D2415E0137E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3" name="Footer Placeholder 2">
            <a:extLst>
              <a:ext uri="{FF2B5EF4-FFF2-40B4-BE49-F238E27FC236}">
                <a16:creationId xmlns:a16="http://schemas.microsoft.com/office/drawing/2014/main" id="{50E14884-C685-A35F-209D-BBA12A11C0B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4714B50C-539B-BEBF-DDE7-B931FBB5B24B}"/>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5" name="Title 1">
            <a:extLst>
              <a:ext uri="{FF2B5EF4-FFF2-40B4-BE49-F238E27FC236}">
                <a16:creationId xmlns:a16="http://schemas.microsoft.com/office/drawing/2014/main" id="{8B8D0C48-AFF4-9568-76CE-47DE9E090E37}"/>
              </a:ext>
            </a:extLst>
          </p:cNvPr>
          <p:cNvSpPr>
            <a:spLocks noGrp="1"/>
          </p:cNvSpPr>
          <p:nvPr>
            <p:ph type="title"/>
          </p:nvPr>
        </p:nvSpPr>
        <p:spPr>
          <a:xfrm>
            <a:off x="1064231" y="796640"/>
            <a:ext cx="10515600" cy="713662"/>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53517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56F2F-32DA-B98B-127B-D29A672777A2}"/>
              </a:ext>
            </a:extLst>
          </p:cNvPr>
          <p:cNvSpPr>
            <a:spLocks noGrp="1"/>
          </p:cNvSpPr>
          <p:nvPr>
            <p:ph idx="1"/>
          </p:nvPr>
        </p:nvSpPr>
        <p:spPr>
          <a:xfrm>
            <a:off x="5183188" y="1643865"/>
            <a:ext cx="6172200" cy="421718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4A8F1B-E53C-52C5-831C-CA435FDEDA9B}"/>
              </a:ext>
            </a:extLst>
          </p:cNvPr>
          <p:cNvSpPr>
            <a:spLocks noGrp="1"/>
          </p:cNvSpPr>
          <p:nvPr>
            <p:ph type="body" sz="half" idx="2"/>
          </p:nvPr>
        </p:nvSpPr>
        <p:spPr>
          <a:xfrm>
            <a:off x="836612" y="1643865"/>
            <a:ext cx="3932237" cy="421718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47408-3A91-BC94-2678-EFEE239FAD6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D6200856-94F9-2D2B-6222-C802985CA7B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DCB9AFE-B592-45EA-3AE7-A40D829F950C}"/>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5231697E-4F93-D5C3-1CC6-73BD494D98C0}"/>
              </a:ext>
            </a:extLst>
          </p:cNvPr>
          <p:cNvSpPr>
            <a:spLocks noGrp="1"/>
          </p:cNvSpPr>
          <p:nvPr>
            <p:ph type="title"/>
          </p:nvPr>
        </p:nvSpPr>
        <p:spPr>
          <a:xfrm>
            <a:off x="1064231" y="796640"/>
            <a:ext cx="10515600" cy="693114"/>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0280446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AEC2D4-5A9D-D8B2-B1C3-BB8C6EF979A9}"/>
              </a:ext>
            </a:extLst>
          </p:cNvPr>
          <p:cNvSpPr>
            <a:spLocks noGrp="1"/>
          </p:cNvSpPr>
          <p:nvPr>
            <p:ph type="pic" idx="1"/>
          </p:nvPr>
        </p:nvSpPr>
        <p:spPr>
          <a:xfrm>
            <a:off x="5183188" y="1839074"/>
            <a:ext cx="6172200" cy="402197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5B728B-DE4A-E9A4-5D39-FA212967BECA}"/>
              </a:ext>
            </a:extLst>
          </p:cNvPr>
          <p:cNvSpPr>
            <a:spLocks noGrp="1"/>
          </p:cNvSpPr>
          <p:nvPr>
            <p:ph type="body" sz="half" idx="2"/>
          </p:nvPr>
        </p:nvSpPr>
        <p:spPr>
          <a:xfrm>
            <a:off x="839788" y="1847012"/>
            <a:ext cx="3932237" cy="40219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525AA2-02A7-B685-2148-4C3143D9F6A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E37989DC-EFC5-504B-7813-38AC8759FB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8ABD72A-4275-EFC2-6181-40FFDCA7722E}"/>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F5304CC8-F7B2-B909-ACF1-CE31F927BD24}"/>
              </a:ext>
            </a:extLst>
          </p:cNvPr>
          <p:cNvSpPr>
            <a:spLocks noGrp="1"/>
          </p:cNvSpPr>
          <p:nvPr>
            <p:ph type="title"/>
          </p:nvPr>
        </p:nvSpPr>
        <p:spPr>
          <a:xfrm>
            <a:off x="1064231" y="796640"/>
            <a:ext cx="10515600" cy="703388"/>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6903608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C2FB2DEE-702C-E776-CC3F-72FE4B4476A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045551-B8BA-6ABF-231B-1A20E296E45B}"/>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576085F-FD98-B19E-D73A-9999D945C27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7AE331-025E-6524-0DAE-2777D358F52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C4B7733-79E2-77FC-6E9C-DAAC21C77E76}"/>
              </a:ext>
            </a:extLst>
          </p:cNvPr>
          <p:cNvSpPr>
            <a:spLocks noGrp="1"/>
          </p:cNvSpPr>
          <p:nvPr>
            <p:ph type="title"/>
          </p:nvPr>
        </p:nvSpPr>
        <p:spPr>
          <a:xfrm>
            <a:off x="1064231" y="796640"/>
            <a:ext cx="10515600" cy="734210"/>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2283816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B38BEA8-EF98-2729-414A-908BEF68221E}"/>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AC8637E2-B8FE-B78A-FFFA-747C2C6F374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CC1E3BA-D3D5-C878-06D7-92DEE31AB1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33991AF7-84E1-EC33-167D-0D7FD54B66A5}"/>
              </a:ext>
            </a:extLst>
          </p:cNvPr>
          <p:cNvSpPr txBox="1">
            <a:spLocks/>
          </p:cNvSpPr>
          <p:nvPr userDrawn="1"/>
        </p:nvSpPr>
        <p:spPr>
          <a:xfrm>
            <a:off x="1064231" y="796640"/>
            <a:ext cx="10515600" cy="600646"/>
          </a:xfrm>
          <a:prstGeom prst="rect">
            <a:avLst/>
          </a:prstGeom>
        </p:spPr>
        <p:txBody>
          <a:bodyPr/>
          <a:lstStyle>
            <a:lvl1pPr algn="l" defTabSz="914400" rtl="0" eaLnBrk="1" latinLnBrk="0" hangingPunct="1">
              <a:lnSpc>
                <a:spcPct val="90000"/>
              </a:lnSpc>
              <a:spcBef>
                <a:spcPct val="0"/>
              </a:spcBef>
              <a:buNone/>
              <a:defRPr sz="3400" b="1" kern="1200">
                <a:solidFill>
                  <a:schemeClr val="tx1"/>
                </a:solidFill>
                <a:latin typeface="+mn-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33908425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2963EDB7-0893-02DE-828D-3921CC691F96}"/>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6454788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BA3D49B-37FD-6E7E-778F-E40A34B13F5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1C6F219-46D3-F005-2556-7F91E45CECA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E1BD3F1-FD33-0826-0FBA-89B509311C3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20E4AE9-18B7-FFE7-45E6-D94752E290F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F267E7B-AB97-E2BA-E058-81314397D6F9}"/>
              </a:ext>
            </a:extLst>
          </p:cNvPr>
          <p:cNvSpPr>
            <a:spLocks noGrp="1"/>
          </p:cNvSpPr>
          <p:nvPr>
            <p:ph type="title"/>
          </p:nvPr>
        </p:nvSpPr>
        <p:spPr>
          <a:xfrm>
            <a:off x="1064231" y="796640"/>
            <a:ext cx="10515600" cy="610920"/>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3859736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FEDA91-A8F0-88FE-430A-3C0DA3D23DE4}"/>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DDCB5C-3856-C141-B874-5EDA5DE23AD8}"/>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1F0DDAB5-7083-DD6A-5439-BF282953123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BD0D0A24-6AE7-A3A2-39EB-F799AFA3A4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463C7E2-12EF-2B14-BF5F-F5D702783574}"/>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5519028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F14EC962-B601-1829-F966-A0D83D8EEAFA}"/>
              </a:ext>
            </a:extLst>
          </p:cNvPr>
          <p:cNvSpPr>
            <a:spLocks noGrp="1"/>
          </p:cNvSpPr>
          <p:nvPr>
            <p:ph type="title"/>
          </p:nvPr>
        </p:nvSpPr>
        <p:spPr>
          <a:xfrm>
            <a:off x="1064231" y="796639"/>
            <a:ext cx="10515600" cy="641743"/>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35865131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E92580-0ABC-D3E8-644A-2523E02F6609}"/>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08C02A-D73C-A0E1-B5A6-CFD76F13C885}"/>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53BC7D5D-F3C9-A300-6D53-42BA72D40CE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A17E2737-DD27-23DB-8D27-44D2E79D7234}"/>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A9205C4B-0E91-D7EE-6992-EBB6EBEE010C}"/>
              </a:ext>
            </a:extLst>
          </p:cNvPr>
          <p:cNvSpPr>
            <a:spLocks noGrp="1"/>
          </p:cNvSpPr>
          <p:nvPr>
            <p:ph type="title"/>
          </p:nvPr>
        </p:nvSpPr>
        <p:spPr>
          <a:xfrm>
            <a:off x="1064231" y="796640"/>
            <a:ext cx="10515600" cy="580098"/>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022010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FDFC27-E101-A9DB-5A6B-91B8FF33B2E9}"/>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1943D00-C66B-341A-A1D0-02741E9AFDD5}"/>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49ACE9-B0DA-B4CB-3DF0-B0AE00A151C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89E6E202-1125-0B90-FFA2-6DC1FE10BE3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F8D29C66-293A-DE00-7B1B-2CFBDA18D2F8}"/>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6F283745-7990-FA21-94AB-DA793ABCD84C}"/>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2974435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0CC377-BD5E-84B0-2F8C-6C4EDB020512}"/>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FEAD8F-FA3E-0821-4D80-E0C45A779F84}"/>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F0FD238-B97D-A129-993C-ED3AEAF9E6D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42AF6E-42A2-D205-15BE-582C963FA7F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B61645E-0A9A-1907-72DD-5266D2BF535A}"/>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8" name="Footer Placeholder 7">
            <a:extLst>
              <a:ext uri="{FF2B5EF4-FFF2-40B4-BE49-F238E27FC236}">
                <a16:creationId xmlns:a16="http://schemas.microsoft.com/office/drawing/2014/main" id="{51FC60AF-346B-DC5F-FC8C-1F101CFC816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9F5B7BA5-7036-DF53-B55C-4F0FDEF5C0A3}"/>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10" name="Title 1">
            <a:extLst>
              <a:ext uri="{FF2B5EF4-FFF2-40B4-BE49-F238E27FC236}">
                <a16:creationId xmlns:a16="http://schemas.microsoft.com/office/drawing/2014/main" id="{14429F39-649A-7BDC-20BB-5ADE71555E9E}"/>
              </a:ext>
            </a:extLst>
          </p:cNvPr>
          <p:cNvSpPr>
            <a:spLocks noGrp="1"/>
          </p:cNvSpPr>
          <p:nvPr>
            <p:ph type="title"/>
          </p:nvPr>
        </p:nvSpPr>
        <p:spPr>
          <a:xfrm>
            <a:off x="1064231" y="796640"/>
            <a:ext cx="10515600" cy="569824"/>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4430294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668DA18-87E6-7E55-5F7A-F57D32D0640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8681E90B-7719-5764-6A5F-B21F67AF8AD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550DC83D-E6E3-489F-9572-B0928BC3EB5F}"/>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612098E5-B6C0-A177-8B47-4FDFFB5E365C}"/>
              </a:ext>
            </a:extLst>
          </p:cNvPr>
          <p:cNvSpPr>
            <a:spLocks noGrp="1"/>
          </p:cNvSpPr>
          <p:nvPr>
            <p:ph type="title"/>
          </p:nvPr>
        </p:nvSpPr>
        <p:spPr>
          <a:xfrm>
            <a:off x="1064231" y="796639"/>
            <a:ext cx="10515600" cy="631469"/>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75119181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97094E-577A-D28F-C980-D2415E0137EF}"/>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3" name="Footer Placeholder 2">
            <a:extLst>
              <a:ext uri="{FF2B5EF4-FFF2-40B4-BE49-F238E27FC236}">
                <a16:creationId xmlns:a16="http://schemas.microsoft.com/office/drawing/2014/main" id="{50E14884-C685-A35F-209D-BBA12A11C0B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4714B50C-539B-BEBF-DDE7-B931FBB5B24B}"/>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5" name="Title 1">
            <a:extLst>
              <a:ext uri="{FF2B5EF4-FFF2-40B4-BE49-F238E27FC236}">
                <a16:creationId xmlns:a16="http://schemas.microsoft.com/office/drawing/2014/main" id="{8B8D0C48-AFF4-9568-76CE-47DE9E090E37}"/>
              </a:ext>
            </a:extLst>
          </p:cNvPr>
          <p:cNvSpPr>
            <a:spLocks noGrp="1"/>
          </p:cNvSpPr>
          <p:nvPr>
            <p:ph type="title"/>
          </p:nvPr>
        </p:nvSpPr>
        <p:spPr>
          <a:xfrm>
            <a:off x="1064231" y="796640"/>
            <a:ext cx="10515600" cy="713662"/>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9288803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356F2F-32DA-B98B-127B-D29A672777A2}"/>
              </a:ext>
            </a:extLst>
          </p:cNvPr>
          <p:cNvSpPr>
            <a:spLocks noGrp="1"/>
          </p:cNvSpPr>
          <p:nvPr>
            <p:ph idx="1"/>
          </p:nvPr>
        </p:nvSpPr>
        <p:spPr>
          <a:xfrm>
            <a:off x="5183188" y="1643865"/>
            <a:ext cx="6172200" cy="421718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F4A8F1B-E53C-52C5-831C-CA435FDEDA9B}"/>
              </a:ext>
            </a:extLst>
          </p:cNvPr>
          <p:cNvSpPr>
            <a:spLocks noGrp="1"/>
          </p:cNvSpPr>
          <p:nvPr>
            <p:ph type="body" sz="half" idx="2"/>
          </p:nvPr>
        </p:nvSpPr>
        <p:spPr>
          <a:xfrm>
            <a:off x="836612" y="1643865"/>
            <a:ext cx="3932237" cy="4217184"/>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947408-3A91-BC94-2678-EFEE239FAD6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D6200856-94F9-2D2B-6222-C802985CA7B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DCB9AFE-B592-45EA-3AE7-A40D829F950C}"/>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5231697E-4F93-D5C3-1CC6-73BD494D98C0}"/>
              </a:ext>
            </a:extLst>
          </p:cNvPr>
          <p:cNvSpPr>
            <a:spLocks noGrp="1"/>
          </p:cNvSpPr>
          <p:nvPr>
            <p:ph type="title"/>
          </p:nvPr>
        </p:nvSpPr>
        <p:spPr>
          <a:xfrm>
            <a:off x="1064231" y="796640"/>
            <a:ext cx="10515600" cy="693114"/>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22757821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AEC2D4-5A9D-D8B2-B1C3-BB8C6EF979A9}"/>
              </a:ext>
            </a:extLst>
          </p:cNvPr>
          <p:cNvSpPr>
            <a:spLocks noGrp="1"/>
          </p:cNvSpPr>
          <p:nvPr>
            <p:ph type="pic" idx="1"/>
          </p:nvPr>
        </p:nvSpPr>
        <p:spPr>
          <a:xfrm>
            <a:off x="5183188" y="1839074"/>
            <a:ext cx="6172200" cy="402197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55B728B-DE4A-E9A4-5D39-FA212967BECA}"/>
              </a:ext>
            </a:extLst>
          </p:cNvPr>
          <p:cNvSpPr>
            <a:spLocks noGrp="1"/>
          </p:cNvSpPr>
          <p:nvPr>
            <p:ph type="body" sz="half" idx="2"/>
          </p:nvPr>
        </p:nvSpPr>
        <p:spPr>
          <a:xfrm>
            <a:off x="839788" y="1847012"/>
            <a:ext cx="3932237" cy="40219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525AA2-02A7-B685-2148-4C3143D9F6A3}"/>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6" name="Footer Placeholder 5">
            <a:extLst>
              <a:ext uri="{FF2B5EF4-FFF2-40B4-BE49-F238E27FC236}">
                <a16:creationId xmlns:a16="http://schemas.microsoft.com/office/drawing/2014/main" id="{E37989DC-EFC5-504B-7813-38AC8759FB0A}"/>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B8ABD72A-4275-EFC2-6181-40FFDCA7722E}"/>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8" name="Title 1">
            <a:extLst>
              <a:ext uri="{FF2B5EF4-FFF2-40B4-BE49-F238E27FC236}">
                <a16:creationId xmlns:a16="http://schemas.microsoft.com/office/drawing/2014/main" id="{F5304CC8-F7B2-B909-ACF1-CE31F927BD24}"/>
              </a:ext>
            </a:extLst>
          </p:cNvPr>
          <p:cNvSpPr>
            <a:spLocks noGrp="1"/>
          </p:cNvSpPr>
          <p:nvPr>
            <p:ph type="title"/>
          </p:nvPr>
        </p:nvSpPr>
        <p:spPr>
          <a:xfrm>
            <a:off x="1064231" y="796640"/>
            <a:ext cx="10515600" cy="703388"/>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190580989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C2FB2DEE-702C-E776-CC3F-72FE4B4476AB}"/>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045551-B8BA-6ABF-231B-1A20E296E45B}"/>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0576085F-FD98-B19E-D73A-9999D945C27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8B7AE331-025E-6524-0DAE-2777D358F525}"/>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6C4B7733-79E2-77FC-6E9C-DAAC21C77E76}"/>
              </a:ext>
            </a:extLst>
          </p:cNvPr>
          <p:cNvSpPr>
            <a:spLocks noGrp="1"/>
          </p:cNvSpPr>
          <p:nvPr>
            <p:ph type="title"/>
          </p:nvPr>
        </p:nvSpPr>
        <p:spPr>
          <a:xfrm>
            <a:off x="1064231" y="796640"/>
            <a:ext cx="10515600" cy="734210"/>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7876893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B38BEA8-EF98-2729-414A-908BEF68221E}"/>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5" name="Footer Placeholder 4">
            <a:extLst>
              <a:ext uri="{FF2B5EF4-FFF2-40B4-BE49-F238E27FC236}">
                <a16:creationId xmlns:a16="http://schemas.microsoft.com/office/drawing/2014/main" id="{AC8637E2-B8FE-B78A-FFFA-747C2C6F374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CC1E3BA-D3D5-C878-06D7-92DEE31AB1BD}"/>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7" name="Title 1">
            <a:extLst>
              <a:ext uri="{FF2B5EF4-FFF2-40B4-BE49-F238E27FC236}">
                <a16:creationId xmlns:a16="http://schemas.microsoft.com/office/drawing/2014/main" id="{33991AF7-84E1-EC33-167D-0D7FD54B66A5}"/>
              </a:ext>
            </a:extLst>
          </p:cNvPr>
          <p:cNvSpPr txBox="1">
            <a:spLocks/>
          </p:cNvSpPr>
          <p:nvPr userDrawn="1"/>
        </p:nvSpPr>
        <p:spPr>
          <a:xfrm>
            <a:off x="1064231" y="796640"/>
            <a:ext cx="10515600" cy="600646"/>
          </a:xfrm>
          <a:prstGeom prst="rect">
            <a:avLst/>
          </a:prstGeom>
        </p:spPr>
        <p:txBody>
          <a:bodyPr/>
          <a:lstStyle>
            <a:lvl1pPr algn="l" defTabSz="914400" rtl="0" eaLnBrk="1" latinLnBrk="0" hangingPunct="1">
              <a:lnSpc>
                <a:spcPct val="90000"/>
              </a:lnSpc>
              <a:spcBef>
                <a:spcPct val="0"/>
              </a:spcBef>
              <a:buNone/>
              <a:defRPr sz="3400" b="1" kern="1200">
                <a:solidFill>
                  <a:schemeClr val="tx1"/>
                </a:solidFill>
                <a:latin typeface="+mn-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367699366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137464E-A7F9-8C34-4E98-3982FB3D9CD6}"/>
              </a:ext>
            </a:extLst>
          </p:cNvPr>
          <p:cNvSpPr>
            <a:spLocks noGrp="1"/>
          </p:cNvSpPr>
          <p:nvPr>
            <p:ph type="dt" sz="half" idx="10"/>
          </p:nvPr>
        </p:nvSpPr>
        <p:spPr>
          <a:xfrm>
            <a:off x="838200" y="6356350"/>
            <a:ext cx="2743200" cy="365125"/>
          </a:xfrm>
          <a:prstGeom prst="rect">
            <a:avLst/>
          </a:prstGeom>
        </p:spPr>
        <p:txBody>
          <a:bodyPr/>
          <a:lstStyle/>
          <a:p>
            <a:fld id="{D4D46C82-AB59-41D0-9EA8-71F4FF7AA2E6}" type="datetimeFigureOut">
              <a:rPr lang="en-GB" smtClean="0"/>
              <a:t>27/10/2026</a:t>
            </a:fld>
            <a:endParaRPr lang="en-GB"/>
          </a:p>
        </p:txBody>
      </p:sp>
      <p:sp>
        <p:nvSpPr>
          <p:cNvPr id="4" name="Footer Placeholder 3">
            <a:extLst>
              <a:ext uri="{FF2B5EF4-FFF2-40B4-BE49-F238E27FC236}">
                <a16:creationId xmlns:a16="http://schemas.microsoft.com/office/drawing/2014/main" id="{AD721815-BC55-0830-7255-F6B1D2C1B2EE}"/>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28A743E1-CC9A-7642-00BE-A9132A20EED9}"/>
              </a:ext>
            </a:extLst>
          </p:cNvPr>
          <p:cNvSpPr>
            <a:spLocks noGrp="1"/>
          </p:cNvSpPr>
          <p:nvPr>
            <p:ph type="sldNum" sz="quarter" idx="12"/>
          </p:nvPr>
        </p:nvSpPr>
        <p:spPr>
          <a:xfrm>
            <a:off x="8610600" y="6356350"/>
            <a:ext cx="2743200" cy="365125"/>
          </a:xfrm>
          <a:prstGeom prst="rect">
            <a:avLst/>
          </a:prstGeom>
        </p:spPr>
        <p:txBody>
          <a:bodyPr/>
          <a:lstStyle/>
          <a:p>
            <a:fld id="{F49827C5-2E9D-47B5-900D-6EE1C99E5B69}" type="slidenum">
              <a:rPr lang="en-GB" smtClean="0"/>
              <a:t>‹#›</a:t>
            </a:fld>
            <a:endParaRPr lang="en-GB"/>
          </a:p>
        </p:txBody>
      </p:sp>
      <p:sp>
        <p:nvSpPr>
          <p:cNvPr id="6" name="Title 1">
            <a:extLst>
              <a:ext uri="{FF2B5EF4-FFF2-40B4-BE49-F238E27FC236}">
                <a16:creationId xmlns:a16="http://schemas.microsoft.com/office/drawing/2014/main" id="{2963EDB7-0893-02DE-828D-3921CC691F96}"/>
              </a:ext>
            </a:extLst>
          </p:cNvPr>
          <p:cNvSpPr>
            <a:spLocks noGrp="1"/>
          </p:cNvSpPr>
          <p:nvPr>
            <p:ph type="title"/>
          </p:nvPr>
        </p:nvSpPr>
        <p:spPr>
          <a:xfrm>
            <a:off x="1064231" y="796639"/>
            <a:ext cx="10515600" cy="621195"/>
          </a:xfrm>
          <a:prstGeom prst="rect">
            <a:avLst/>
          </a:prstGeom>
        </p:spPr>
        <p:txBody>
          <a:bodyPr/>
          <a:lstStyle>
            <a:lvl1pPr>
              <a:defRPr sz="3400" b="1">
                <a:latin typeface="+mn-lt"/>
              </a:defRPr>
            </a:lvl1pPr>
          </a:lstStyle>
          <a:p>
            <a:r>
              <a:rPr lang="en-US"/>
              <a:t>Click to edit Master title style</a:t>
            </a:r>
            <a:endParaRPr lang="en-GB"/>
          </a:p>
        </p:txBody>
      </p:sp>
    </p:spTree>
    <p:extLst>
      <p:ext uri="{BB962C8B-B14F-4D97-AF65-F5344CB8AC3E}">
        <p14:creationId xmlns:p14="http://schemas.microsoft.com/office/powerpoint/2010/main" val="68798585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5D9D63-1791-2DDC-33C6-E8587C526CC5}"/>
              </a:ext>
            </a:extLst>
          </p:cNvPr>
          <p:cNvSpPr>
            <a:spLocks noGrp="1"/>
          </p:cNvSpPr>
          <p:nvPr>
            <p:ph type="dt" sz="half" idx="10"/>
          </p:nvPr>
        </p:nvSpPr>
        <p:spPr/>
        <p:txBody>
          <a:bodyPr/>
          <a:lstStyle/>
          <a:p>
            <a:fld id="{E5A88DA0-29CA-4149-A32D-7EC3C64410B8}" type="datetimeFigureOut">
              <a:rPr lang="en-GB" smtClean="0"/>
              <a:t>27/10/2026</a:t>
            </a:fld>
            <a:endParaRPr lang="en-GB"/>
          </a:p>
        </p:txBody>
      </p:sp>
      <p:sp>
        <p:nvSpPr>
          <p:cNvPr id="3" name="Footer Placeholder 2">
            <a:extLst>
              <a:ext uri="{FF2B5EF4-FFF2-40B4-BE49-F238E27FC236}">
                <a16:creationId xmlns:a16="http://schemas.microsoft.com/office/drawing/2014/main" id="{BD984EDB-139D-D944-ECD1-FB920A180D7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A16178-7A3D-4D34-87A8-C6940B0EEF0D}"/>
              </a:ext>
            </a:extLst>
          </p:cNvPr>
          <p:cNvSpPr>
            <a:spLocks noGrp="1"/>
          </p:cNvSpPr>
          <p:nvPr>
            <p:ph type="sldNum" sz="quarter" idx="12"/>
          </p:nvPr>
        </p:nvSpPr>
        <p:spPr/>
        <p:txBody>
          <a:bodyPr/>
          <a:lstStyle/>
          <a:p>
            <a:fld id="{121A2F49-A3BC-43F1-8B15-2CE35EF859A8}" type="slidenum">
              <a:rPr lang="en-GB" smtClean="0"/>
              <a:t>‹#›</a:t>
            </a:fld>
            <a:endParaRPr lang="en-GB"/>
          </a:p>
        </p:txBody>
      </p:sp>
    </p:spTree>
    <p:extLst>
      <p:ext uri="{BB962C8B-B14F-4D97-AF65-F5344CB8AC3E}">
        <p14:creationId xmlns:p14="http://schemas.microsoft.com/office/powerpoint/2010/main" val="11859590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40F7-6A75-02A5-79C7-349DCE230BC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B7B48A31-9EE3-653E-79A5-B239B6E1E4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72A2917-A179-93C8-C703-35E95B6E6B98}"/>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CC438640-7833-BB53-0BA4-5502404F8D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A42BA8-5323-F37E-9EAE-870B470202AB}"/>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22737122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07B0-33AF-7C4F-0B13-9079248F83B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86718C2-C4D3-8314-B6E0-5814485F8D4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AB1312B-D797-A87A-DF0C-78DE7DC55E41}"/>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02689060-A8EF-C0ED-19C9-D4759183F3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2F2EFDE-8C9B-8B2E-FE45-9E55B76497F7}"/>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376251591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E04E-5E04-347F-C2F8-254E7609FF3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77A1E96-BA9B-1827-A51A-344421AB77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D418F51-2031-2D2F-F6D8-8939012F2E69}"/>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60BDB345-086A-E395-7D03-AAE30EDB76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459FE6-6445-BE7B-C166-3CC5A4BC607E}"/>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207823585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5A55A-1ADC-C233-E763-E5F79E13C8A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EBA1E12-091D-DBBC-751F-BD7DD39AFF02}"/>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A82B95E-71AD-CB3E-C3F2-AC2D2CF128D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08CB73F6-0994-F15E-71EE-B74FF65A51AB}"/>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6" name="Footer Placeholder 5">
            <a:extLst>
              <a:ext uri="{FF2B5EF4-FFF2-40B4-BE49-F238E27FC236}">
                <a16:creationId xmlns:a16="http://schemas.microsoft.com/office/drawing/2014/main" id="{454892F9-F6F4-4020-36CD-4632456FBB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4B7AAB-2835-6A0F-91A5-047690AD0C3B}"/>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20068680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D69F2-D281-9BDD-37B5-F00489CACF9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4FB80C5-4AD2-64E6-12E1-6F1B38830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EEA5AD8-2CA0-16F1-1FF7-B2A773DB82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2034186-471F-9591-A308-A2C1FEAEDD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000191E-AAB7-208E-7673-3F2BE6CECB0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2E9BCF21-E558-454D-CFA1-37CC5311A427}"/>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8" name="Footer Placeholder 7">
            <a:extLst>
              <a:ext uri="{FF2B5EF4-FFF2-40B4-BE49-F238E27FC236}">
                <a16:creationId xmlns:a16="http://schemas.microsoft.com/office/drawing/2014/main" id="{D79F3290-8159-6837-8626-BC25700184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A7B356E-8AFF-050C-F52E-744C27A4720C}"/>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8506996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ED7F9-22DA-32DF-4243-8C366FA790C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3172F3C-D0B5-0EC1-FEE1-1644B8978B3D}"/>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4" name="Footer Placeholder 3">
            <a:extLst>
              <a:ext uri="{FF2B5EF4-FFF2-40B4-BE49-F238E27FC236}">
                <a16:creationId xmlns:a16="http://schemas.microsoft.com/office/drawing/2014/main" id="{B0ED86D5-1282-4E00-2608-A06A5AC8B73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ECCB3CC-783B-0D7D-D668-9FCDFD858108}"/>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152409325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919048-3D11-F8F5-FC42-6E39E670716D}"/>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3" name="Footer Placeholder 2">
            <a:extLst>
              <a:ext uri="{FF2B5EF4-FFF2-40B4-BE49-F238E27FC236}">
                <a16:creationId xmlns:a16="http://schemas.microsoft.com/office/drawing/2014/main" id="{DD83D0FF-951A-B0EE-5FAC-44A9CA3AE52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7DB989-B88C-9769-878E-7B5D1F3824C9}"/>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6520520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1BA1-B151-23A8-1D53-C2BD9F75D7B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BC3A881-90B6-4C1B-2444-5C2A9DB69C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B9F8832-FBAD-7CDF-81A0-4C9A5E98F8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7B4DCBE-D3A2-D9ED-3EE9-3DC7B50E1C3C}"/>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6" name="Footer Placeholder 5">
            <a:extLst>
              <a:ext uri="{FF2B5EF4-FFF2-40B4-BE49-F238E27FC236}">
                <a16:creationId xmlns:a16="http://schemas.microsoft.com/office/drawing/2014/main" id="{67703417-0CB3-56B8-9D3C-65AF0603D8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280A54-907C-72AB-6334-3CCA828EA497}"/>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29256968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BF9E0-831E-04D0-B8E7-61D5FB07B40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6B45DCB-C616-31B2-8507-DAC8DA1B42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9BCE4E-72EC-C933-81F7-970E31803A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1010DA4-39C7-2FA8-087B-45B173C676BD}"/>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6" name="Footer Placeholder 5">
            <a:extLst>
              <a:ext uri="{FF2B5EF4-FFF2-40B4-BE49-F238E27FC236}">
                <a16:creationId xmlns:a16="http://schemas.microsoft.com/office/drawing/2014/main" id="{D51C796B-132B-AD25-419D-0ADEEF70E4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F063DA-E904-8C2F-9A3E-DF0AD9A8C6C6}"/>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396402082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CA4FA-6B26-F9E3-BBC6-1937E124E92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1314548-8AC2-F606-BF3A-4E3EFF872C4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8B0AD7-7EF8-9BDE-7A50-FC69AC53AE95}"/>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21D67783-EBAB-C437-8B50-73FB7F4D73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507AD8-022E-D2BE-F199-8AB905E7AA5D}"/>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29905914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8CEDA7-9D84-2FB7-DF4D-63B1F84B809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19BFF5CB-7315-2EA6-DDB7-A7CBA9E554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D0DFF22-1FAB-2060-A007-D91AB5083CBE}"/>
              </a:ext>
            </a:extLst>
          </p:cNvPr>
          <p:cNvSpPr>
            <a:spLocks noGrp="1"/>
          </p:cNvSpPr>
          <p:nvPr>
            <p:ph type="dt" sz="half" idx="10"/>
          </p:nvPr>
        </p:nvSpPr>
        <p:spPr/>
        <p:txBody>
          <a:body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C74E255F-D0AC-B682-4611-A90EB8C9AD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5E347D-B0BF-0E88-0769-B32D1B48F599}"/>
              </a:ext>
            </a:extLst>
          </p:cNvPr>
          <p:cNvSpPr>
            <a:spLocks noGrp="1"/>
          </p:cNvSpPr>
          <p:nvPr>
            <p:ph type="sldNum" sz="quarter" idx="12"/>
          </p:nvPr>
        </p:nvSpPr>
        <p:spPr/>
        <p:txBody>
          <a:bodyPr/>
          <a:lstStyle/>
          <a:p>
            <a:fld id="{ECE0110C-DE84-4302-B73F-3DB154F0BE8A}" type="slidenum">
              <a:rPr lang="en-GB" smtClean="0"/>
              <a:t>‹#›</a:t>
            </a:fld>
            <a:endParaRPr lang="en-GB"/>
          </a:p>
        </p:txBody>
      </p:sp>
    </p:spTree>
    <p:extLst>
      <p:ext uri="{BB962C8B-B14F-4D97-AF65-F5344CB8AC3E}">
        <p14:creationId xmlns:p14="http://schemas.microsoft.com/office/powerpoint/2010/main" val="92970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26" Type="http://schemas.openxmlformats.org/officeDocument/2006/relationships/slideLayout" Target="../slideLayouts/slideLayout67.xml"/><Relationship Id="rId3" Type="http://schemas.openxmlformats.org/officeDocument/2006/relationships/slideLayout" Target="../slideLayouts/slideLayout44.xml"/><Relationship Id="rId21" Type="http://schemas.openxmlformats.org/officeDocument/2006/relationships/slideLayout" Target="../slideLayouts/slideLayout62.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slideLayout" Target="../slideLayouts/slideLayout61.xml"/><Relationship Id="rId29" Type="http://schemas.openxmlformats.org/officeDocument/2006/relationships/image" Target="../media/image1.pn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24" Type="http://schemas.openxmlformats.org/officeDocument/2006/relationships/slideLayout" Target="../slideLayouts/slideLayout65.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theme" Target="../theme/theme4.xml"/><Relationship Id="rId10" Type="http://schemas.openxmlformats.org/officeDocument/2006/relationships/slideLayout" Target="../slideLayouts/slideLayout51.xml"/><Relationship Id="rId19" Type="http://schemas.openxmlformats.org/officeDocument/2006/relationships/slideLayout" Target="../slideLayouts/slideLayout60.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 Id="rId22" Type="http://schemas.openxmlformats.org/officeDocument/2006/relationships/slideLayout" Target="../slideLayouts/slideLayout63.xml"/><Relationship Id="rId27"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8EFB3A-781B-E313-3634-20CD29B70AD2}"/>
              </a:ext>
            </a:extLst>
          </p:cNvPr>
          <p:cNvPicPr>
            <a:picLocks noChangeAspect="1"/>
          </p:cNvPicPr>
          <p:nvPr userDrawn="1"/>
        </p:nvPicPr>
        <p:blipFill rotWithShape="1">
          <a:blip r:embed="rId15" cstate="email">
            <a:extLst>
              <a:ext uri="{28A0092B-C50C-407E-A947-70E740481C1C}">
                <a14:useLocalDpi xmlns:a14="http://schemas.microsoft.com/office/drawing/2010/main"/>
              </a:ext>
            </a:extLst>
          </a:blip>
          <a:srcRect/>
          <a:stretch/>
        </p:blipFill>
        <p:spPr>
          <a:xfrm>
            <a:off x="10317566" y="6024500"/>
            <a:ext cx="989602" cy="648292"/>
          </a:xfrm>
          <a:prstGeom prst="rect">
            <a:avLst/>
          </a:prstGeom>
        </p:spPr>
      </p:pic>
      <p:cxnSp>
        <p:nvCxnSpPr>
          <p:cNvPr id="9" name="Straight Connector 8">
            <a:extLst>
              <a:ext uri="{FF2B5EF4-FFF2-40B4-BE49-F238E27FC236}">
                <a16:creationId xmlns:a16="http://schemas.microsoft.com/office/drawing/2014/main" id="{B6BE281A-DBD2-6828-E158-EB6C0DB1DE86}"/>
              </a:ext>
            </a:extLst>
          </p:cNvPr>
          <p:cNvCxnSpPr>
            <a:cxnSpLocks/>
          </p:cNvCxnSpPr>
          <p:nvPr userDrawn="1"/>
        </p:nvCxnSpPr>
        <p:spPr>
          <a:xfrm flipH="1">
            <a:off x="882869" y="5812221"/>
            <a:ext cx="10415279" cy="0"/>
          </a:xfrm>
          <a:prstGeom prst="line">
            <a:avLst/>
          </a:prstGeom>
          <a:ln w="28575">
            <a:solidFill>
              <a:srgbClr val="4096FF"/>
            </a:solidFill>
          </a:ln>
        </p:spPr>
        <p:style>
          <a:lnRef idx="1">
            <a:schemeClr val="accent1"/>
          </a:lnRef>
          <a:fillRef idx="0">
            <a:schemeClr val="accent1"/>
          </a:fillRef>
          <a:effectRef idx="0">
            <a:schemeClr val="accent1"/>
          </a:effectRef>
          <a:fontRef idx="minor">
            <a:schemeClr val="tx1"/>
          </a:fontRef>
        </p:style>
      </p:cxnSp>
      <p:sp>
        <p:nvSpPr>
          <p:cNvPr id="2" name="object 6">
            <a:extLst>
              <a:ext uri="{FF2B5EF4-FFF2-40B4-BE49-F238E27FC236}">
                <a16:creationId xmlns:a16="http://schemas.microsoft.com/office/drawing/2014/main" id="{DBAA5184-C73F-6CCC-606C-3389A75F0037}"/>
              </a:ext>
            </a:extLst>
          </p:cNvPr>
          <p:cNvSpPr/>
          <p:nvPr userDrawn="1"/>
        </p:nvSpPr>
        <p:spPr>
          <a:xfrm>
            <a:off x="800144" y="558107"/>
            <a:ext cx="644525" cy="644525"/>
          </a:xfrm>
          <a:custGeom>
            <a:avLst/>
            <a:gdLst/>
            <a:ahLst/>
            <a:cxnLst/>
            <a:rect l="l" t="t" r="r" b="b"/>
            <a:pathLst>
              <a:path w="644525" h="644525">
                <a:moveTo>
                  <a:pt x="322033" y="0"/>
                </a:moveTo>
                <a:lnTo>
                  <a:pt x="274446" y="3491"/>
                </a:lnTo>
                <a:lnTo>
                  <a:pt x="229027" y="13634"/>
                </a:lnTo>
                <a:lnTo>
                  <a:pt x="186274" y="29931"/>
                </a:lnTo>
                <a:lnTo>
                  <a:pt x="146684" y="51882"/>
                </a:lnTo>
                <a:lnTo>
                  <a:pt x="110757" y="78990"/>
                </a:lnTo>
                <a:lnTo>
                  <a:pt x="78990" y="110757"/>
                </a:lnTo>
                <a:lnTo>
                  <a:pt x="51882" y="146684"/>
                </a:lnTo>
                <a:lnTo>
                  <a:pt x="29931" y="186274"/>
                </a:lnTo>
                <a:lnTo>
                  <a:pt x="13634" y="229027"/>
                </a:lnTo>
                <a:lnTo>
                  <a:pt x="3491" y="274446"/>
                </a:lnTo>
                <a:lnTo>
                  <a:pt x="0" y="322033"/>
                </a:lnTo>
                <a:lnTo>
                  <a:pt x="3491" y="369620"/>
                </a:lnTo>
                <a:lnTo>
                  <a:pt x="13634" y="415040"/>
                </a:lnTo>
                <a:lnTo>
                  <a:pt x="29931" y="457793"/>
                </a:lnTo>
                <a:lnTo>
                  <a:pt x="51882" y="497383"/>
                </a:lnTo>
                <a:lnTo>
                  <a:pt x="78990" y="533310"/>
                </a:lnTo>
                <a:lnTo>
                  <a:pt x="110757" y="565077"/>
                </a:lnTo>
                <a:lnTo>
                  <a:pt x="146684" y="592185"/>
                </a:lnTo>
                <a:lnTo>
                  <a:pt x="186274" y="614136"/>
                </a:lnTo>
                <a:lnTo>
                  <a:pt x="229027" y="630432"/>
                </a:lnTo>
                <a:lnTo>
                  <a:pt x="274446" y="640576"/>
                </a:lnTo>
                <a:lnTo>
                  <a:pt x="322033" y="644067"/>
                </a:lnTo>
                <a:lnTo>
                  <a:pt x="369620" y="640576"/>
                </a:lnTo>
                <a:lnTo>
                  <a:pt x="415040" y="630432"/>
                </a:lnTo>
                <a:lnTo>
                  <a:pt x="457793" y="614136"/>
                </a:lnTo>
                <a:lnTo>
                  <a:pt x="497383" y="592185"/>
                </a:lnTo>
                <a:lnTo>
                  <a:pt x="533310" y="565077"/>
                </a:lnTo>
                <a:lnTo>
                  <a:pt x="565077" y="533310"/>
                </a:lnTo>
                <a:lnTo>
                  <a:pt x="592185" y="497383"/>
                </a:lnTo>
                <a:lnTo>
                  <a:pt x="614136" y="457793"/>
                </a:lnTo>
                <a:lnTo>
                  <a:pt x="630432" y="415040"/>
                </a:lnTo>
                <a:lnTo>
                  <a:pt x="640576" y="369620"/>
                </a:lnTo>
                <a:lnTo>
                  <a:pt x="644067" y="322033"/>
                </a:lnTo>
                <a:lnTo>
                  <a:pt x="640576" y="274446"/>
                </a:lnTo>
                <a:lnTo>
                  <a:pt x="630432" y="229027"/>
                </a:lnTo>
                <a:lnTo>
                  <a:pt x="614136" y="186274"/>
                </a:lnTo>
                <a:lnTo>
                  <a:pt x="592185" y="146684"/>
                </a:lnTo>
                <a:lnTo>
                  <a:pt x="565077" y="110757"/>
                </a:lnTo>
                <a:lnTo>
                  <a:pt x="533310" y="78990"/>
                </a:lnTo>
                <a:lnTo>
                  <a:pt x="497383" y="51882"/>
                </a:lnTo>
                <a:lnTo>
                  <a:pt x="457793" y="29931"/>
                </a:lnTo>
                <a:lnTo>
                  <a:pt x="415040" y="13634"/>
                </a:lnTo>
                <a:lnTo>
                  <a:pt x="369620" y="3491"/>
                </a:lnTo>
                <a:lnTo>
                  <a:pt x="322033" y="0"/>
                </a:lnTo>
                <a:close/>
              </a:path>
            </a:pathLst>
          </a:custGeom>
          <a:solidFill>
            <a:srgbClr val="4095FF"/>
          </a:solidFill>
        </p:spPr>
        <p:txBody>
          <a:bodyPr wrap="square" lIns="0" tIns="0" rIns="0" bIns="0" rtlCol="0"/>
          <a:lstStyle/>
          <a:p>
            <a:endParaRPr/>
          </a:p>
        </p:txBody>
      </p:sp>
    </p:spTree>
    <p:extLst>
      <p:ext uri="{BB962C8B-B14F-4D97-AF65-F5344CB8AC3E}">
        <p14:creationId xmlns:p14="http://schemas.microsoft.com/office/powerpoint/2010/main" val="82160592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6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A25A0C-8124-9E6F-AC5C-219809AA81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08713D-B3C7-CE33-64C8-AB56617CFB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80F29D-E018-4611-03D7-57CC1B1D96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BBF886-6218-40E8-9546-B995B45AA942}" type="datetimeFigureOut">
              <a:rPr lang="en-GB" smtClean="0"/>
              <a:t>27/10/2026</a:t>
            </a:fld>
            <a:endParaRPr lang="en-GB"/>
          </a:p>
        </p:txBody>
      </p:sp>
      <p:sp>
        <p:nvSpPr>
          <p:cNvPr id="5" name="Footer Placeholder 4">
            <a:extLst>
              <a:ext uri="{FF2B5EF4-FFF2-40B4-BE49-F238E27FC236}">
                <a16:creationId xmlns:a16="http://schemas.microsoft.com/office/drawing/2014/main" id="{61F9F00C-56F1-3560-EB29-6D7553AEE9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2978C92-795E-DCE3-16F7-5393F1643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3130B5-E559-4CED-8908-4C1842B4B722}" type="slidenum">
              <a:rPr lang="en-GB" smtClean="0"/>
              <a:t>‹#›</a:t>
            </a:fld>
            <a:endParaRPr lang="en-GB"/>
          </a:p>
        </p:txBody>
      </p:sp>
    </p:spTree>
    <p:extLst>
      <p:ext uri="{BB962C8B-B14F-4D97-AF65-F5344CB8AC3E}">
        <p14:creationId xmlns:p14="http://schemas.microsoft.com/office/powerpoint/2010/main" val="18118833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0" y="1"/>
            <a:ext cx="9916163" cy="990602"/>
          </a:xfrm>
          <a:prstGeom prst="rect">
            <a:avLst/>
          </a:prstGeom>
          <a:solidFill>
            <a:schemeClr val="accent1"/>
          </a:solidFill>
          <a:ln>
            <a:noFill/>
          </a:ln>
        </p:spPr>
        <p:txBody>
          <a:bodyPr vert="horz" wrap="square" lIns="360000" tIns="46800" rIns="90000" bIns="46800" numCol="1" anchor="ctr" anchorCtr="0" compatLnSpc="1">
            <a:prstTxWarp prst="textNoShape">
              <a:avLst/>
            </a:prstTxWarp>
            <a:normAutofit/>
          </a:bodyPr>
          <a:lstStyle/>
          <a:p>
            <a:pPr lvl="0"/>
            <a:r>
              <a:rPr lang="en-US" altLang="en-US"/>
              <a:t>Click to edit Master title style</a:t>
            </a:r>
            <a:endParaRPr lang="en-GB" altLang="en-US" dirty="0"/>
          </a:p>
        </p:txBody>
      </p:sp>
      <p:sp>
        <p:nvSpPr>
          <p:cNvPr id="1027" name="Text Placeholder 2"/>
          <p:cNvSpPr>
            <a:spLocks noGrp="1"/>
          </p:cNvSpPr>
          <p:nvPr>
            <p:ph type="body" idx="1"/>
          </p:nvPr>
        </p:nvSpPr>
        <p:spPr bwMode="auto">
          <a:xfrm>
            <a:off x="609600" y="1095376"/>
            <a:ext cx="10972800"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dirty="0"/>
          </a:p>
        </p:txBody>
      </p:sp>
      <p:sp>
        <p:nvSpPr>
          <p:cNvPr id="6" name="Slide Number Placeholder 5"/>
          <p:cNvSpPr>
            <a:spLocks noGrp="1"/>
          </p:cNvSpPr>
          <p:nvPr>
            <p:ph type="sldNum" sz="quarter" idx="4"/>
          </p:nvPr>
        </p:nvSpPr>
        <p:spPr>
          <a:xfrm>
            <a:off x="4673600" y="6356352"/>
            <a:ext cx="2844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fld id="{59A70699-E810-4BE6-B471-2AF2FC9B8970}" type="slidenum">
              <a:rPr lang="en-GB" smtClean="0"/>
              <a:pPr/>
              <a:t>‹#›</a:t>
            </a:fld>
            <a:endParaRPr lang="en-GB"/>
          </a:p>
        </p:txBody>
      </p:sp>
    </p:spTree>
    <p:extLst>
      <p:ext uri="{BB962C8B-B14F-4D97-AF65-F5344CB8AC3E}">
        <p14:creationId xmlns:p14="http://schemas.microsoft.com/office/powerpoint/2010/main" val="321757704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hdr="0" ftr="0" dt="0"/>
  <p:txStyles>
    <p:titleStyle>
      <a:lvl1pPr algn="l" rtl="0" eaLnBrk="1" fontAlgn="base" hangingPunct="1">
        <a:spcBef>
          <a:spcPct val="0"/>
        </a:spcBef>
        <a:spcAft>
          <a:spcPct val="0"/>
        </a:spcAft>
        <a:defRPr sz="3200" b="1" kern="1200">
          <a:solidFill>
            <a:schemeClr val="bg1"/>
          </a:solidFill>
          <a:latin typeface="Arial" pitchFamily="34" charset="0"/>
          <a:ea typeface="+mj-ea"/>
          <a:cs typeface="Arial" pitchFamily="34" charset="0"/>
        </a:defRPr>
      </a:lvl1pPr>
      <a:lvl2pPr algn="ctr" rtl="0" eaLnBrk="1" fontAlgn="base" hangingPunct="1">
        <a:spcBef>
          <a:spcPct val="0"/>
        </a:spcBef>
        <a:spcAft>
          <a:spcPct val="0"/>
        </a:spcAft>
        <a:defRPr sz="3600" b="1">
          <a:solidFill>
            <a:srgbClr val="4283C4"/>
          </a:solidFill>
          <a:latin typeface="Arial" charset="0"/>
          <a:cs typeface="Arial" charset="0"/>
        </a:defRPr>
      </a:lvl2pPr>
      <a:lvl3pPr algn="ctr" rtl="0" eaLnBrk="1" fontAlgn="base" hangingPunct="1">
        <a:spcBef>
          <a:spcPct val="0"/>
        </a:spcBef>
        <a:spcAft>
          <a:spcPct val="0"/>
        </a:spcAft>
        <a:defRPr sz="3600" b="1">
          <a:solidFill>
            <a:srgbClr val="4283C4"/>
          </a:solidFill>
          <a:latin typeface="Arial" charset="0"/>
          <a:cs typeface="Arial" charset="0"/>
        </a:defRPr>
      </a:lvl3pPr>
      <a:lvl4pPr algn="ctr" rtl="0" eaLnBrk="1" fontAlgn="base" hangingPunct="1">
        <a:spcBef>
          <a:spcPct val="0"/>
        </a:spcBef>
        <a:spcAft>
          <a:spcPct val="0"/>
        </a:spcAft>
        <a:defRPr sz="3600" b="1">
          <a:solidFill>
            <a:srgbClr val="4283C4"/>
          </a:solidFill>
          <a:latin typeface="Arial" charset="0"/>
          <a:cs typeface="Arial" charset="0"/>
        </a:defRPr>
      </a:lvl4pPr>
      <a:lvl5pPr algn="ctr" rtl="0" eaLnBrk="1" fontAlgn="base" hangingPunct="1">
        <a:spcBef>
          <a:spcPct val="0"/>
        </a:spcBef>
        <a:spcAft>
          <a:spcPct val="0"/>
        </a:spcAft>
        <a:defRPr sz="3600" b="1">
          <a:solidFill>
            <a:srgbClr val="4283C4"/>
          </a:solidFill>
          <a:latin typeface="Arial" charset="0"/>
          <a:cs typeface="Arial" charset="0"/>
        </a:defRPr>
      </a:lvl5pPr>
      <a:lvl6pPr marL="457200" algn="ctr" rtl="0" eaLnBrk="1" fontAlgn="base" hangingPunct="1">
        <a:spcBef>
          <a:spcPct val="0"/>
        </a:spcBef>
        <a:spcAft>
          <a:spcPct val="0"/>
        </a:spcAft>
        <a:defRPr sz="3600" b="1">
          <a:solidFill>
            <a:srgbClr val="4283C4"/>
          </a:solidFill>
          <a:latin typeface="Arial" charset="0"/>
          <a:cs typeface="Arial" charset="0"/>
        </a:defRPr>
      </a:lvl6pPr>
      <a:lvl7pPr marL="914400" algn="ctr" rtl="0" eaLnBrk="1" fontAlgn="base" hangingPunct="1">
        <a:spcBef>
          <a:spcPct val="0"/>
        </a:spcBef>
        <a:spcAft>
          <a:spcPct val="0"/>
        </a:spcAft>
        <a:defRPr sz="3600" b="1">
          <a:solidFill>
            <a:srgbClr val="4283C4"/>
          </a:solidFill>
          <a:latin typeface="Arial" charset="0"/>
          <a:cs typeface="Arial" charset="0"/>
        </a:defRPr>
      </a:lvl7pPr>
      <a:lvl8pPr marL="1371600" algn="ctr" rtl="0" eaLnBrk="1" fontAlgn="base" hangingPunct="1">
        <a:spcBef>
          <a:spcPct val="0"/>
        </a:spcBef>
        <a:spcAft>
          <a:spcPct val="0"/>
        </a:spcAft>
        <a:defRPr sz="3600" b="1">
          <a:solidFill>
            <a:srgbClr val="4283C4"/>
          </a:solidFill>
          <a:latin typeface="Arial" charset="0"/>
          <a:cs typeface="Arial" charset="0"/>
        </a:defRPr>
      </a:lvl8pPr>
      <a:lvl9pPr marL="1828800" algn="ctr" rtl="0" eaLnBrk="1" fontAlgn="base" hangingPunct="1">
        <a:spcBef>
          <a:spcPct val="0"/>
        </a:spcBef>
        <a:spcAft>
          <a:spcPct val="0"/>
        </a:spcAft>
        <a:defRPr sz="3600" b="1">
          <a:solidFill>
            <a:srgbClr val="4283C4"/>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sz="1600" kern="1200">
          <a:solidFill>
            <a:schemeClr val="tx1"/>
          </a:solidFill>
          <a:latin typeface="Arial Nova Light" panose="020B0304020202020204"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1400" kern="1200">
          <a:solidFill>
            <a:schemeClr val="tx1"/>
          </a:solidFill>
          <a:latin typeface="Arial Nova Light" panose="020B0304020202020204"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1200" kern="1200">
          <a:solidFill>
            <a:schemeClr val="tx1"/>
          </a:solidFill>
          <a:latin typeface="Arial Nova Light" panose="020B0304020202020204"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1100" kern="1200">
          <a:solidFill>
            <a:schemeClr val="tx1"/>
          </a:solidFill>
          <a:latin typeface="Arial Nova Light" panose="020B0304020202020204"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1100" kern="1200">
          <a:solidFill>
            <a:schemeClr val="tx1"/>
          </a:solidFill>
          <a:latin typeface="Arial Nova Light" panose="020B0304020202020204"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78EFB3A-781B-E313-3634-20CD29B70AD2}"/>
              </a:ext>
            </a:extLst>
          </p:cNvPr>
          <p:cNvPicPr>
            <a:picLocks noChangeAspect="1"/>
          </p:cNvPicPr>
          <p:nvPr userDrawn="1"/>
        </p:nvPicPr>
        <p:blipFill rotWithShape="1">
          <a:blip r:embed="rId29" cstate="email">
            <a:extLst>
              <a:ext uri="{28A0092B-C50C-407E-A947-70E740481C1C}">
                <a14:useLocalDpi xmlns:a14="http://schemas.microsoft.com/office/drawing/2010/main"/>
              </a:ext>
            </a:extLst>
          </a:blip>
          <a:srcRect/>
          <a:stretch/>
        </p:blipFill>
        <p:spPr>
          <a:xfrm>
            <a:off x="10317566" y="6024500"/>
            <a:ext cx="989602" cy="648292"/>
          </a:xfrm>
          <a:prstGeom prst="rect">
            <a:avLst/>
          </a:prstGeom>
        </p:spPr>
      </p:pic>
      <p:cxnSp>
        <p:nvCxnSpPr>
          <p:cNvPr id="9" name="Straight Connector 8">
            <a:extLst>
              <a:ext uri="{FF2B5EF4-FFF2-40B4-BE49-F238E27FC236}">
                <a16:creationId xmlns:a16="http://schemas.microsoft.com/office/drawing/2014/main" id="{B6BE281A-DBD2-6828-E158-EB6C0DB1DE86}"/>
              </a:ext>
            </a:extLst>
          </p:cNvPr>
          <p:cNvCxnSpPr>
            <a:cxnSpLocks/>
          </p:cNvCxnSpPr>
          <p:nvPr userDrawn="1"/>
        </p:nvCxnSpPr>
        <p:spPr>
          <a:xfrm flipH="1">
            <a:off x="882869" y="5812221"/>
            <a:ext cx="10415279" cy="0"/>
          </a:xfrm>
          <a:prstGeom prst="line">
            <a:avLst/>
          </a:prstGeom>
          <a:ln w="28575">
            <a:solidFill>
              <a:srgbClr val="4096FF"/>
            </a:solidFill>
          </a:ln>
        </p:spPr>
        <p:style>
          <a:lnRef idx="1">
            <a:schemeClr val="accent1"/>
          </a:lnRef>
          <a:fillRef idx="0">
            <a:schemeClr val="accent1"/>
          </a:fillRef>
          <a:effectRef idx="0">
            <a:schemeClr val="accent1"/>
          </a:effectRef>
          <a:fontRef idx="minor">
            <a:schemeClr val="tx1"/>
          </a:fontRef>
        </p:style>
      </p:cxnSp>
      <p:sp>
        <p:nvSpPr>
          <p:cNvPr id="2" name="object 6">
            <a:extLst>
              <a:ext uri="{FF2B5EF4-FFF2-40B4-BE49-F238E27FC236}">
                <a16:creationId xmlns:a16="http://schemas.microsoft.com/office/drawing/2014/main" id="{DBAA5184-C73F-6CCC-606C-3389A75F0037}"/>
              </a:ext>
            </a:extLst>
          </p:cNvPr>
          <p:cNvSpPr/>
          <p:nvPr userDrawn="1"/>
        </p:nvSpPr>
        <p:spPr>
          <a:xfrm>
            <a:off x="800144" y="558107"/>
            <a:ext cx="644525" cy="644525"/>
          </a:xfrm>
          <a:custGeom>
            <a:avLst/>
            <a:gdLst/>
            <a:ahLst/>
            <a:cxnLst/>
            <a:rect l="l" t="t" r="r" b="b"/>
            <a:pathLst>
              <a:path w="644525" h="644525">
                <a:moveTo>
                  <a:pt x="322033" y="0"/>
                </a:moveTo>
                <a:lnTo>
                  <a:pt x="274446" y="3491"/>
                </a:lnTo>
                <a:lnTo>
                  <a:pt x="229027" y="13634"/>
                </a:lnTo>
                <a:lnTo>
                  <a:pt x="186274" y="29931"/>
                </a:lnTo>
                <a:lnTo>
                  <a:pt x="146684" y="51882"/>
                </a:lnTo>
                <a:lnTo>
                  <a:pt x="110757" y="78990"/>
                </a:lnTo>
                <a:lnTo>
                  <a:pt x="78990" y="110757"/>
                </a:lnTo>
                <a:lnTo>
                  <a:pt x="51882" y="146684"/>
                </a:lnTo>
                <a:lnTo>
                  <a:pt x="29931" y="186274"/>
                </a:lnTo>
                <a:lnTo>
                  <a:pt x="13634" y="229027"/>
                </a:lnTo>
                <a:lnTo>
                  <a:pt x="3491" y="274446"/>
                </a:lnTo>
                <a:lnTo>
                  <a:pt x="0" y="322033"/>
                </a:lnTo>
                <a:lnTo>
                  <a:pt x="3491" y="369620"/>
                </a:lnTo>
                <a:lnTo>
                  <a:pt x="13634" y="415040"/>
                </a:lnTo>
                <a:lnTo>
                  <a:pt x="29931" y="457793"/>
                </a:lnTo>
                <a:lnTo>
                  <a:pt x="51882" y="497383"/>
                </a:lnTo>
                <a:lnTo>
                  <a:pt x="78990" y="533310"/>
                </a:lnTo>
                <a:lnTo>
                  <a:pt x="110757" y="565077"/>
                </a:lnTo>
                <a:lnTo>
                  <a:pt x="146684" y="592185"/>
                </a:lnTo>
                <a:lnTo>
                  <a:pt x="186274" y="614136"/>
                </a:lnTo>
                <a:lnTo>
                  <a:pt x="229027" y="630432"/>
                </a:lnTo>
                <a:lnTo>
                  <a:pt x="274446" y="640576"/>
                </a:lnTo>
                <a:lnTo>
                  <a:pt x="322033" y="644067"/>
                </a:lnTo>
                <a:lnTo>
                  <a:pt x="369620" y="640576"/>
                </a:lnTo>
                <a:lnTo>
                  <a:pt x="415040" y="630432"/>
                </a:lnTo>
                <a:lnTo>
                  <a:pt x="457793" y="614136"/>
                </a:lnTo>
                <a:lnTo>
                  <a:pt x="497383" y="592185"/>
                </a:lnTo>
                <a:lnTo>
                  <a:pt x="533310" y="565077"/>
                </a:lnTo>
                <a:lnTo>
                  <a:pt x="565077" y="533310"/>
                </a:lnTo>
                <a:lnTo>
                  <a:pt x="592185" y="497383"/>
                </a:lnTo>
                <a:lnTo>
                  <a:pt x="614136" y="457793"/>
                </a:lnTo>
                <a:lnTo>
                  <a:pt x="630432" y="415040"/>
                </a:lnTo>
                <a:lnTo>
                  <a:pt x="640576" y="369620"/>
                </a:lnTo>
                <a:lnTo>
                  <a:pt x="644067" y="322033"/>
                </a:lnTo>
                <a:lnTo>
                  <a:pt x="640576" y="274446"/>
                </a:lnTo>
                <a:lnTo>
                  <a:pt x="630432" y="229027"/>
                </a:lnTo>
                <a:lnTo>
                  <a:pt x="614136" y="186274"/>
                </a:lnTo>
                <a:lnTo>
                  <a:pt x="592185" y="146684"/>
                </a:lnTo>
                <a:lnTo>
                  <a:pt x="565077" y="110757"/>
                </a:lnTo>
                <a:lnTo>
                  <a:pt x="533310" y="78990"/>
                </a:lnTo>
                <a:lnTo>
                  <a:pt x="497383" y="51882"/>
                </a:lnTo>
                <a:lnTo>
                  <a:pt x="457793" y="29931"/>
                </a:lnTo>
                <a:lnTo>
                  <a:pt x="415040" y="13634"/>
                </a:lnTo>
                <a:lnTo>
                  <a:pt x="369620" y="3491"/>
                </a:lnTo>
                <a:lnTo>
                  <a:pt x="322033" y="0"/>
                </a:lnTo>
                <a:close/>
              </a:path>
            </a:pathLst>
          </a:custGeom>
          <a:solidFill>
            <a:srgbClr val="4095FF"/>
          </a:solidFill>
        </p:spPr>
        <p:txBody>
          <a:bodyPr wrap="square" lIns="0" tIns="0" rIns="0" bIns="0" rtlCol="0"/>
          <a:lstStyle/>
          <a:p>
            <a:endParaRPr/>
          </a:p>
        </p:txBody>
      </p:sp>
    </p:spTree>
    <p:extLst>
      <p:ext uri="{BB962C8B-B14F-4D97-AF65-F5344CB8AC3E}">
        <p14:creationId xmlns:p14="http://schemas.microsoft.com/office/powerpoint/2010/main" val="337980771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32" r:id="rId14"/>
    <p:sldLayoutId id="2147483733" r:id="rId15"/>
    <p:sldLayoutId id="2147483734" r:id="rId16"/>
    <p:sldLayoutId id="2147483735" r:id="rId17"/>
    <p:sldLayoutId id="2147483736" r:id="rId18"/>
    <p:sldLayoutId id="2147483737" r:id="rId19"/>
    <p:sldLayoutId id="2147483738" r:id="rId20"/>
    <p:sldLayoutId id="2147483739" r:id="rId21"/>
    <p:sldLayoutId id="2147483740" r:id="rId22"/>
    <p:sldLayoutId id="2147483741" r:id="rId23"/>
    <p:sldLayoutId id="2147483742" r:id="rId24"/>
    <p:sldLayoutId id="2147483743" r:id="rId25"/>
    <p:sldLayoutId id="2147483744" r:id="rId26"/>
    <p:sldLayoutId id="2147483745" r:id="rId2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F9DB6D6-FAD6-2647-19B1-202E68F90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3E81CC5-AD4D-5FD9-52A2-30239585D2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C3A690D-0088-86FB-6891-BC45D64CBF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6F3C53-7566-45B2-892D-26D244B3F1F0}" type="datetimeFigureOut">
              <a:rPr lang="en-GB" smtClean="0"/>
              <a:t>27/10/2026</a:t>
            </a:fld>
            <a:endParaRPr lang="en-GB"/>
          </a:p>
        </p:txBody>
      </p:sp>
      <p:sp>
        <p:nvSpPr>
          <p:cNvPr id="5" name="Footer Placeholder 4">
            <a:extLst>
              <a:ext uri="{FF2B5EF4-FFF2-40B4-BE49-F238E27FC236}">
                <a16:creationId xmlns:a16="http://schemas.microsoft.com/office/drawing/2014/main" id="{57B756E7-34EE-A609-0649-CFC949F04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43C1C4C-A44B-84EE-E224-18DD6A738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E0110C-DE84-4302-B73F-3DB154F0BE8A}" type="slidenum">
              <a:rPr lang="en-GB" smtClean="0"/>
              <a:t>‹#›</a:t>
            </a:fld>
            <a:endParaRPr lang="en-GB"/>
          </a:p>
        </p:txBody>
      </p:sp>
    </p:spTree>
    <p:extLst>
      <p:ext uri="{BB962C8B-B14F-4D97-AF65-F5344CB8AC3E}">
        <p14:creationId xmlns:p14="http://schemas.microsoft.com/office/powerpoint/2010/main" val="2599159652"/>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hyperlink" Target="https://www.kelsi.org.uk/special-education-needs/special-educational-needs/early-years-sen-support-and-inclusion-team/early-years-send-surgeries" TargetMode="External"/><Relationship Id="rId2" Type="http://schemas.openxmlformats.org/officeDocument/2006/relationships/notesSlide" Target="../notesSlides/notesSlide11.xml"/><Relationship Id="rId1" Type="http://schemas.openxmlformats.org/officeDocument/2006/relationships/slideLayout" Target="../slideLayouts/slideLayout44.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68.xml"/><Relationship Id="rId5" Type="http://schemas.openxmlformats.org/officeDocument/2006/relationships/hyperlink" Target="https://creativecommons.org/licenses/by-sa/3.0/" TargetMode="External"/><Relationship Id="rId4" Type="http://schemas.openxmlformats.org/officeDocument/2006/relationships/hyperlink" Target="https://www.picpedia.org/chalkboard/q/questions.htm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4.xml"/></Relationships>
</file>

<file path=ppt/slides/_rels/slide1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4.xml"/></Relationships>
</file>

<file path=ppt/slides/_rels/slide1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4.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4.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4.xml"/></Relationships>
</file>

<file path=ppt/slides/_rels/slide2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4.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4.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41.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41.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3" Type="http://schemas.openxmlformats.org/officeDocument/2006/relationships/hyperlink" Target="https://eur01.safelinks.protection.outlook.com/?url=https%3A%2F%2Fwww.kelsi.org.uk%2Fspecial-education-needs%2Fspecial-educational-needs%2Fearly-years-sen-support-and-inclusion-team&amp;data=05%7C02%7CZenia.Ford%40kent.gov.uk%7Cbf49becddee84a91758908df2474dc3c%7C3253a20dc7354bfea8b73e6ab37f5f90%7C0%7C0%7C639269756515738257%7CUnknown%7CTWFpbGZsb3d8eyJFbXB0eU1hcGkiOnRydWUsIlYiOiIwLjAuMDAwMCIsIlAiOiJXaW4zMiIsIkFOIjoiTWFpbCIsIldUIjoyfQ%3D%3D%7C0%7C%7C%7C&amp;sdata=3cRAKxv09iEd7W6syIu9gQtYc02vZ%2FV%2BAQioKOrVNHM%3D&amp;reserved=0" TargetMode="External"/><Relationship Id="rId2" Type="http://schemas.openxmlformats.org/officeDocument/2006/relationships/image" Target="../media/image49.jpeg"/><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hyperlink" Target="https://events.teams.microsoft.com/event/29b29c05-0591-4ee9-88b5-4b962a84c827@3253a20d-c735-4bfe-a8b7-3e6ab37f5f90" TargetMode="External"/><Relationship Id="rId2" Type="http://schemas.openxmlformats.org/officeDocument/2006/relationships/hyperlink" Target="https://events.teams.microsoft.com/event/e013eb78-9c4a-477a-8ee4-f24f8da3da37@3253a20d-c735-4bfe-a8b7-3e6ab37f5f90" TargetMode="External"/><Relationship Id="rId1" Type="http://schemas.openxmlformats.org/officeDocument/2006/relationships/slideLayout" Target="../slideLayouts/slideLayout46.xml"/><Relationship Id="rId6" Type="http://schemas.openxmlformats.org/officeDocument/2006/relationships/image" Target="../media/image51.jpeg"/><Relationship Id="rId5" Type="http://schemas.openxmlformats.org/officeDocument/2006/relationships/hyperlink" Target="https://events.teams.microsoft.com/event/ea5fd91b-a8e2-469b-abc0-4cdc30c3ec13@3253a20d-c735-4bfe-a8b7-3e6ab37f5f90" TargetMode="External"/><Relationship Id="rId4" Type="http://schemas.openxmlformats.org/officeDocument/2006/relationships/hyperlink" Target="https://events.teams.microsoft.com/event/72044e15-3662-47ac-9dcc-61d79d343ece@3253a20d-c735-4bfe-a8b7-3e6ab37f5f90"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5F3A-CCFF-9B4C-AECE-DE7B574786BB}"/>
              </a:ext>
            </a:extLst>
          </p:cNvPr>
          <p:cNvSpPr>
            <a:spLocks noGrp="1"/>
          </p:cNvSpPr>
          <p:nvPr>
            <p:ph type="title"/>
          </p:nvPr>
        </p:nvSpPr>
        <p:spPr/>
        <p:txBody>
          <a:bodyPr/>
          <a:lstStyle/>
          <a:p>
            <a:pPr algn="ctr"/>
            <a:r>
              <a:rPr lang="en-GB" dirty="0"/>
              <a:t>EYCS1 Countywide Early Years SENCO Forum</a:t>
            </a:r>
            <a:br>
              <a:rPr lang="en-GB" dirty="0"/>
            </a:br>
            <a:endParaRPr lang="en-GB" dirty="0"/>
          </a:p>
        </p:txBody>
      </p:sp>
      <p:pic>
        <p:nvPicPr>
          <p:cNvPr id="4" name="Picture 3" descr="Logo graphic for education organisation The Education People, featuring purple geometric forms beside stacked dark-grey lettering. Transparent checkerboard background highlights horizontal bar, vertical bar, circular segment and two rounded squares.&#10;&#10;AI-generated content may be incorrect.">
            <a:extLst>
              <a:ext uri="{FF2B5EF4-FFF2-40B4-BE49-F238E27FC236}">
                <a16:creationId xmlns:a16="http://schemas.microsoft.com/office/drawing/2014/main" id="{12CC3F9F-CF7E-AB65-7A09-D5DA9703FE7D}"/>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8097" y="5881730"/>
            <a:ext cx="2244559" cy="760656"/>
          </a:xfrm>
          <a:prstGeom prst="rect">
            <a:avLst/>
          </a:prstGeom>
        </p:spPr>
      </p:pic>
      <p:pic>
        <p:nvPicPr>
          <p:cNvPr id="9" name="Picture 8" descr="Circle of smiling faces of children with heads together looking downwards">
            <a:extLst>
              <a:ext uri="{FF2B5EF4-FFF2-40B4-BE49-F238E27FC236}">
                <a16:creationId xmlns:a16="http://schemas.microsoft.com/office/drawing/2014/main" id="{B2CEB181-A983-9E84-B083-D5673C6744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98477" y="1761881"/>
            <a:ext cx="5324315" cy="3553075"/>
          </a:xfrm>
          <a:prstGeom prst="rect">
            <a:avLst/>
          </a:prstGeom>
        </p:spPr>
      </p:pic>
    </p:spTree>
    <p:extLst>
      <p:ext uri="{BB962C8B-B14F-4D97-AF65-F5344CB8AC3E}">
        <p14:creationId xmlns:p14="http://schemas.microsoft.com/office/powerpoint/2010/main" val="3957662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D3E26581-F33D-6ED9-BB05-E3311773960D}"/>
              </a:ext>
            </a:extLst>
          </p:cNvPr>
          <p:cNvSpPr>
            <a:spLocks noGrp="1"/>
          </p:cNvSpPr>
          <p:nvPr>
            <p:ph type="title"/>
          </p:nvPr>
        </p:nvSpPr>
        <p:spPr/>
        <p:txBody>
          <a:bodyPr/>
          <a:lstStyle/>
          <a:p>
            <a:pPr algn="ctr"/>
            <a:r>
              <a:rPr lang="en-GB" dirty="0"/>
              <a:t>Agenda</a:t>
            </a:r>
            <a:br>
              <a:rPr lang="en-GB" dirty="0"/>
            </a:br>
            <a:endParaRPr lang="en-GB" dirty="0"/>
          </a:p>
        </p:txBody>
      </p:sp>
      <p:pic>
        <p:nvPicPr>
          <p:cNvPr id="3" name="Picture 2">
            <a:extLst>
              <a:ext uri="{FF2B5EF4-FFF2-40B4-BE49-F238E27FC236}">
                <a16:creationId xmlns:a16="http://schemas.microsoft.com/office/drawing/2014/main" id="{182DEA44-653F-6730-1878-75EA9E6B712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8097" y="5881730"/>
            <a:ext cx="2244559" cy="760656"/>
          </a:xfrm>
          <a:prstGeom prst="rect">
            <a:avLst/>
          </a:prstGeom>
        </p:spPr>
      </p:pic>
      <p:sp>
        <p:nvSpPr>
          <p:cNvPr id="20" name="TextBox 19">
            <a:extLst>
              <a:ext uri="{FF2B5EF4-FFF2-40B4-BE49-F238E27FC236}">
                <a16:creationId xmlns:a16="http://schemas.microsoft.com/office/drawing/2014/main" id="{81893DAB-1582-D1F1-D7D8-E1AFADDFE0C2}"/>
              </a:ext>
            </a:extLst>
          </p:cNvPr>
          <p:cNvSpPr txBox="1"/>
          <p:nvPr/>
        </p:nvSpPr>
        <p:spPr>
          <a:xfrm>
            <a:off x="1354836" y="1625699"/>
            <a:ext cx="9482328" cy="3416320"/>
          </a:xfrm>
          <a:prstGeom prst="rect">
            <a:avLst/>
          </a:prstGeom>
          <a:noFill/>
        </p:spPr>
        <p:txBody>
          <a:bodyPr wrap="square" rtlCol="0">
            <a:spAutoFit/>
          </a:bodyPr>
          <a:lstStyle/>
          <a:p>
            <a:pPr marL="285750" indent="-285750">
              <a:buFont typeface="Arial" panose="020B0604020202020204" pitchFamily="34" charset="0"/>
              <a:buChar char="•"/>
            </a:pPr>
            <a:r>
              <a:rPr lang="en-GB" sz="2400" dirty="0"/>
              <a:t>Welcome with Zenia Ford and Jenny Jarvis</a:t>
            </a:r>
          </a:p>
          <a:p>
            <a:pPr marL="285750" indent="-285750">
              <a:buFont typeface="Arial" panose="020B0604020202020204" pitchFamily="34" charset="0"/>
              <a:buChar char="•"/>
            </a:pPr>
            <a:r>
              <a:rPr lang="en-GB" sz="2400" dirty="0"/>
              <a:t>Early Years PRG with Paula Freathy</a:t>
            </a:r>
          </a:p>
          <a:p>
            <a:pPr marL="285750" indent="-285750">
              <a:buFont typeface="Arial" panose="020B0604020202020204" pitchFamily="34" charset="0"/>
              <a:buChar char="•"/>
            </a:pPr>
            <a:r>
              <a:rPr lang="en-GB" sz="2400" dirty="0"/>
              <a:t>Early Years SEND Surgeries with Debbie James</a:t>
            </a:r>
          </a:p>
          <a:p>
            <a:pPr marL="285750" indent="-285750">
              <a:buFont typeface="Arial" panose="020B0604020202020204" pitchFamily="34" charset="0"/>
              <a:buChar char="•"/>
            </a:pPr>
            <a:r>
              <a:rPr lang="en-GB" sz="2400" dirty="0"/>
              <a:t>Questions</a:t>
            </a:r>
          </a:p>
          <a:p>
            <a:pPr marL="285750" indent="-285750">
              <a:buFont typeface="Arial" panose="020B0604020202020204" pitchFamily="34" charset="0"/>
              <a:buChar char="•"/>
            </a:pPr>
            <a:r>
              <a:rPr lang="en-GB" sz="2400" dirty="0"/>
              <a:t>Effective use of Visuals </a:t>
            </a:r>
            <a:r>
              <a:rPr lang="en-GB" sz="2400"/>
              <a:t>with Lisa Wild</a:t>
            </a:r>
            <a:endParaRPr lang="en-GB" sz="2400" dirty="0"/>
          </a:p>
          <a:p>
            <a:pPr marL="285750" indent="-285750">
              <a:buFont typeface="Arial" panose="020B0604020202020204" pitchFamily="34" charset="0"/>
              <a:buChar char="•"/>
            </a:pPr>
            <a:r>
              <a:rPr lang="en-GB" sz="2400" dirty="0"/>
              <a:t>Starting Strong for Families &amp; Supporting parental confidence with Jenny Jarvis</a:t>
            </a:r>
          </a:p>
          <a:p>
            <a:pPr marL="285750" indent="-285750">
              <a:buFont typeface="Arial" panose="020B0604020202020204" pitchFamily="34" charset="0"/>
              <a:buChar char="•"/>
            </a:pPr>
            <a:r>
              <a:rPr lang="en-GB" sz="2400" dirty="0"/>
              <a:t>Support for Providers with Zenia Ford </a:t>
            </a:r>
          </a:p>
          <a:p>
            <a:pPr marL="285750" indent="-285750">
              <a:buFont typeface="Arial" panose="020B0604020202020204" pitchFamily="34" charset="0"/>
              <a:buChar char="•"/>
            </a:pPr>
            <a:r>
              <a:rPr lang="en-GB" sz="2400" dirty="0"/>
              <a:t>Evaluation and summary</a:t>
            </a:r>
          </a:p>
        </p:txBody>
      </p:sp>
    </p:spTree>
    <p:extLst>
      <p:ext uri="{BB962C8B-B14F-4D97-AF65-F5344CB8AC3E}">
        <p14:creationId xmlns:p14="http://schemas.microsoft.com/office/powerpoint/2010/main" val="214496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5F3A-CCFF-9B4C-AECE-DE7B574786BB}"/>
              </a:ext>
            </a:extLst>
          </p:cNvPr>
          <p:cNvSpPr>
            <a:spLocks noGrp="1"/>
          </p:cNvSpPr>
          <p:nvPr>
            <p:ph type="title"/>
          </p:nvPr>
        </p:nvSpPr>
        <p:spPr>
          <a:xfrm>
            <a:off x="1000223" y="742492"/>
            <a:ext cx="10515600" cy="631469"/>
          </a:xfrm>
        </p:spPr>
        <p:txBody>
          <a:bodyPr lIns="91440" tIns="45720" rIns="91440" bIns="45720" anchor="t"/>
          <a:lstStyle/>
          <a:p>
            <a:r>
              <a:rPr lang="en-GB" dirty="0"/>
              <a:t>Early Years Professional Resource Group (EY PRG) Update – Autumn 2026</a:t>
            </a:r>
            <a:br>
              <a:rPr lang="en-GB" dirty="0"/>
            </a:br>
            <a:endParaRPr lang="en-GB" dirty="0"/>
          </a:p>
        </p:txBody>
      </p:sp>
      <p:pic>
        <p:nvPicPr>
          <p:cNvPr id="1026" name="Picture 2">
            <a:extLst>
              <a:ext uri="{FF2B5EF4-FFF2-40B4-BE49-F238E27FC236}">
                <a16:creationId xmlns:a16="http://schemas.microsoft.com/office/drawing/2014/main" id="{480FC120-5B73-DF59-69A7-34BDA24E1ABB}"/>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00223" y="2057019"/>
            <a:ext cx="4645152" cy="35128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83B925-A95D-5D9C-87E9-3CFC192392F4}"/>
              </a:ext>
            </a:extLst>
          </p:cNvPr>
          <p:cNvSpPr txBox="1"/>
          <p:nvPr/>
        </p:nvSpPr>
        <p:spPr>
          <a:xfrm>
            <a:off x="5925313" y="1828308"/>
            <a:ext cx="545287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ource Sans Pro"/>
                <a:ea typeface="+mn-ea"/>
                <a:cs typeface="+mn-cs"/>
              </a:rPr>
              <a:t>Paula Freathy, SENIF Finance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Source Sans Pro"/>
              <a:ea typeface="+mn-ea"/>
              <a:cs typeface="+mn-cs"/>
            </a:endParaRPr>
          </a:p>
        </p:txBody>
      </p:sp>
    </p:spTree>
    <p:extLst>
      <p:ext uri="{BB962C8B-B14F-4D97-AF65-F5344CB8AC3E}">
        <p14:creationId xmlns:p14="http://schemas.microsoft.com/office/powerpoint/2010/main" val="2960243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nfographic diagram titled “Kent’s Approach to Early Years Support” shows coordinated services for children, families and early-years childcare providers. Central blue hub links green circles for health visitors, family hubs, SEN support, therapies, psychology, specialist teaching, outreach, Portage and monitoring, with Starting Strong, SENIF, training, POD, Balanced System and Professional Resource Group pathways.">
            <a:extLst>
              <a:ext uri="{FF2B5EF4-FFF2-40B4-BE49-F238E27FC236}">
                <a16:creationId xmlns:a16="http://schemas.microsoft.com/office/drawing/2014/main" id="{A9730DDA-1FC6-790C-7C74-5B5FB3A79C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
            <a:ext cx="12191999" cy="6858000"/>
          </a:xfrm>
          <a:prstGeom prst="rect">
            <a:avLst/>
          </a:prstGeom>
        </p:spPr>
      </p:pic>
    </p:spTree>
    <p:extLst>
      <p:ext uri="{BB962C8B-B14F-4D97-AF65-F5344CB8AC3E}">
        <p14:creationId xmlns:p14="http://schemas.microsoft.com/office/powerpoint/2010/main" val="2445641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643700" y="1674865"/>
            <a:ext cx="9226968" cy="4152542"/>
          </a:xfrm>
          <a:prstGeom prst="rect">
            <a:avLst/>
          </a:prstGeom>
        </p:spPr>
        <p:txBody>
          <a:bodyPr vert="horz" wrap="square" lIns="0" tIns="11298" rIns="0" bIns="0" rtlCol="0">
            <a:spAutoFit/>
          </a:bodyPr>
          <a:lstStyle/>
          <a:p>
            <a:pPr marL="185861" indent="-174562">
              <a:spcBef>
                <a:spcPts val="89"/>
              </a:spcBef>
              <a:buClr>
                <a:srgbClr val="4095FF"/>
              </a:buClr>
              <a:tabLst>
                <a:tab pos="185861" algn="l"/>
              </a:tabLst>
            </a:pPr>
            <a:r>
              <a:rPr lang="en-GB" dirty="0"/>
              <a:t>Continuous review and feedback from the sector</a:t>
            </a:r>
          </a:p>
          <a:p>
            <a:pPr marL="185861" indent="-174562">
              <a:spcBef>
                <a:spcPts val="89"/>
              </a:spcBef>
              <a:buClr>
                <a:srgbClr val="4095FF"/>
              </a:buClr>
              <a:tabLst>
                <a:tab pos="185861" algn="l"/>
              </a:tabLst>
            </a:pPr>
            <a:endParaRPr lang="en-GB" dirty="0"/>
          </a:p>
          <a:p>
            <a:pPr marL="185861" indent="-174562">
              <a:spcBef>
                <a:spcPts val="89"/>
              </a:spcBef>
              <a:buClr>
                <a:srgbClr val="4095FF"/>
              </a:buClr>
              <a:tabLst>
                <a:tab pos="185861" algn="l"/>
              </a:tabLst>
            </a:pPr>
            <a:r>
              <a:rPr lang="en-GB" dirty="0"/>
              <a:t>EY Providers are able to submit a Request </a:t>
            </a:r>
            <a:r>
              <a:rPr lang="en-GB" b="1" dirty="0"/>
              <a:t>without</a:t>
            </a:r>
            <a:r>
              <a:rPr lang="en-GB" dirty="0"/>
              <a:t> first contacting their EYQA/CQSA</a:t>
            </a:r>
          </a:p>
          <a:p>
            <a:pPr marL="185861" indent="-174562">
              <a:spcBef>
                <a:spcPts val="2349"/>
              </a:spcBef>
              <a:buClr>
                <a:srgbClr val="4095FF"/>
              </a:buClr>
              <a:tabLst>
                <a:tab pos="185861" algn="l"/>
              </a:tabLst>
            </a:pPr>
            <a:r>
              <a:rPr lang="en-GB" dirty="0"/>
              <a:t>Requests made through existing processes</a:t>
            </a:r>
            <a:endParaRPr lang="en-GB" spc="-18" dirty="0"/>
          </a:p>
          <a:p>
            <a:pPr marL="185861" indent="-174562">
              <a:spcBef>
                <a:spcPts val="2349"/>
              </a:spcBef>
              <a:buClr>
                <a:srgbClr val="4095FF"/>
              </a:buClr>
              <a:tabLst>
                <a:tab pos="185861" algn="l"/>
              </a:tabLst>
            </a:pPr>
            <a:r>
              <a:rPr lang="en-GB" dirty="0"/>
              <a:t>EY PRG Meetings will continue to operate in same format</a:t>
            </a:r>
          </a:p>
          <a:p>
            <a:pPr marL="185861" indent="-174562">
              <a:spcBef>
                <a:spcPts val="2349"/>
              </a:spcBef>
              <a:buClr>
                <a:srgbClr val="4095FF"/>
              </a:buClr>
              <a:tabLst>
                <a:tab pos="185861" algn="l"/>
              </a:tabLst>
            </a:pPr>
            <a:r>
              <a:rPr lang="en-GB" dirty="0"/>
              <a:t>Exceptional Discussions continue weekly, if required</a:t>
            </a:r>
          </a:p>
          <a:p>
            <a:pPr marL="0" lvl="0" indent="0">
              <a:buNone/>
            </a:pPr>
            <a:endParaRPr lang="en-GB" dirty="0"/>
          </a:p>
        </p:txBody>
      </p:sp>
      <p:sp>
        <p:nvSpPr>
          <p:cNvPr id="10" name="Title 9">
            <a:extLst>
              <a:ext uri="{FF2B5EF4-FFF2-40B4-BE49-F238E27FC236}">
                <a16:creationId xmlns:a16="http://schemas.microsoft.com/office/drawing/2014/main" id="{F7907B4B-BDE5-AE09-1922-13DDCA10933C}"/>
              </a:ext>
            </a:extLst>
          </p:cNvPr>
          <p:cNvSpPr>
            <a:spLocks noGrp="1"/>
          </p:cNvSpPr>
          <p:nvPr>
            <p:ph type="title"/>
          </p:nvPr>
        </p:nvSpPr>
        <p:spPr/>
        <p:txBody>
          <a:bodyPr/>
          <a:lstStyle/>
          <a:p>
            <a:r>
              <a:rPr lang="en-GB" dirty="0"/>
              <a:t>The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4E836-1536-5C8C-6BB5-FDAF5C1F90B9}"/>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EA3A5D36-7960-471D-CCAD-F3FCF6FF03A2}"/>
              </a:ext>
            </a:extLst>
          </p:cNvPr>
          <p:cNvSpPr txBox="1">
            <a:spLocks noGrp="1"/>
          </p:cNvSpPr>
          <p:nvPr>
            <p:ph type="body" idx="1"/>
          </p:nvPr>
        </p:nvSpPr>
        <p:spPr>
          <a:xfrm>
            <a:off x="754753" y="1438382"/>
            <a:ext cx="10373016" cy="5088183"/>
          </a:xfrm>
          <a:prstGeom prst="rect">
            <a:avLst/>
          </a:prstGeom>
        </p:spPr>
        <p:txBody>
          <a:bodyPr vert="horz" wrap="square" lIns="0" tIns="11298" rIns="0" bIns="0" rtlCol="0" anchor="t">
            <a:spAutoFit/>
          </a:bodyPr>
          <a:lstStyle/>
          <a:p>
            <a:pPr marL="185420" indent="-173990">
              <a:spcBef>
                <a:spcPts val="89"/>
              </a:spcBef>
              <a:buClr>
                <a:srgbClr val="4095FF"/>
              </a:buClr>
              <a:tabLst>
                <a:tab pos="185861" algn="l"/>
              </a:tabLst>
            </a:pPr>
            <a:r>
              <a:rPr lang="en-GB" dirty="0"/>
              <a:t>Let the child settle, if they are new to your provision</a:t>
            </a:r>
          </a:p>
          <a:p>
            <a:pPr marL="185420" indent="-173990">
              <a:spcBef>
                <a:spcPts val="89"/>
              </a:spcBef>
              <a:buClr>
                <a:srgbClr val="4095FF"/>
              </a:buClr>
              <a:tabLst>
                <a:tab pos="185861" algn="l"/>
              </a:tabLst>
            </a:pPr>
            <a:endParaRPr lang="en-GB" dirty="0"/>
          </a:p>
          <a:p>
            <a:pPr marL="185420" indent="-173990">
              <a:spcBef>
                <a:spcPts val="89"/>
              </a:spcBef>
              <a:buClr>
                <a:srgbClr val="4095FF"/>
              </a:buClr>
              <a:tabLst>
                <a:tab pos="185861" algn="l"/>
              </a:tabLst>
            </a:pPr>
            <a:r>
              <a:rPr lang="en-GB" dirty="0"/>
              <a:t>You are an expert in your own setting</a:t>
            </a:r>
          </a:p>
          <a:p>
            <a:pPr marL="185420" indent="-173990">
              <a:spcBef>
                <a:spcPts val="89"/>
              </a:spcBef>
              <a:buClr>
                <a:srgbClr val="4095FF"/>
              </a:buClr>
              <a:tabLst>
                <a:tab pos="185861" algn="l"/>
              </a:tabLst>
            </a:pPr>
            <a:endParaRPr lang="en-GB" dirty="0"/>
          </a:p>
          <a:p>
            <a:pPr marL="185420" indent="-173990">
              <a:spcBef>
                <a:spcPts val="89"/>
              </a:spcBef>
              <a:buClr>
                <a:srgbClr val="4095FF"/>
              </a:buClr>
              <a:tabLst>
                <a:tab pos="185861" algn="l"/>
              </a:tabLst>
            </a:pPr>
            <a:r>
              <a:rPr lang="en-GB" dirty="0"/>
              <a:t>Implement strategies from your own knowledge/experience</a:t>
            </a:r>
          </a:p>
          <a:p>
            <a:pPr marL="185420" indent="-173990">
              <a:spcBef>
                <a:spcPts val="89"/>
              </a:spcBef>
              <a:buClr>
                <a:srgbClr val="4095FF"/>
              </a:buClr>
              <a:tabLst>
                <a:tab pos="185861" algn="l"/>
              </a:tabLst>
            </a:pPr>
            <a:endParaRPr lang="en-GB" dirty="0"/>
          </a:p>
          <a:p>
            <a:pPr marL="185420" indent="-173990">
              <a:spcBef>
                <a:spcPts val="89"/>
              </a:spcBef>
              <a:buClr>
                <a:srgbClr val="4095FF"/>
              </a:buClr>
              <a:tabLst>
                <a:tab pos="185861" algn="l"/>
              </a:tabLst>
            </a:pPr>
            <a:r>
              <a:rPr lang="en-GB" dirty="0"/>
              <a:t>Devise a Support Plan capturing what you’ve implemented</a:t>
            </a:r>
          </a:p>
          <a:p>
            <a:pPr marL="185420" indent="-173990">
              <a:spcBef>
                <a:spcPts val="89"/>
              </a:spcBef>
              <a:buClr>
                <a:srgbClr val="4095FF"/>
              </a:buClr>
              <a:tabLst>
                <a:tab pos="185861" algn="l"/>
              </a:tabLst>
            </a:pPr>
            <a:endParaRPr lang="en-GB" dirty="0"/>
          </a:p>
          <a:p>
            <a:pPr marL="185420" indent="-173990">
              <a:spcBef>
                <a:spcPts val="89"/>
              </a:spcBef>
              <a:buClr>
                <a:srgbClr val="4095FF"/>
              </a:buClr>
              <a:tabLst>
                <a:tab pos="185861" algn="l"/>
              </a:tabLst>
            </a:pPr>
            <a:r>
              <a:rPr lang="en-GB" dirty="0"/>
              <a:t>Review it – at least one review cycle (6-8 weeks)</a:t>
            </a:r>
          </a:p>
          <a:p>
            <a:pPr marL="185420" indent="-173990">
              <a:spcBef>
                <a:spcPts val="89"/>
              </a:spcBef>
              <a:buClr>
                <a:srgbClr val="4095FF"/>
              </a:buClr>
              <a:tabLst>
                <a:tab pos="185861" algn="l"/>
              </a:tabLst>
            </a:pPr>
            <a:endParaRPr lang="en-GB" dirty="0"/>
          </a:p>
          <a:p>
            <a:pPr marL="185420" indent="-173990">
              <a:spcBef>
                <a:spcPts val="89"/>
              </a:spcBef>
              <a:buClr>
                <a:srgbClr val="4095FF"/>
              </a:buClr>
              <a:tabLst>
                <a:tab pos="185861" algn="l"/>
              </a:tabLst>
            </a:pPr>
            <a:r>
              <a:rPr lang="en-GB" dirty="0"/>
              <a:t>Celebrate </a:t>
            </a:r>
            <a:r>
              <a:rPr lang="en-GB"/>
              <a:t>small steps of </a:t>
            </a:r>
            <a:r>
              <a:rPr lang="en-GB" dirty="0"/>
              <a:t>progress</a:t>
            </a:r>
          </a:p>
          <a:p>
            <a:pPr marL="11299" indent="0">
              <a:spcBef>
                <a:spcPts val="2349"/>
              </a:spcBef>
              <a:buClr>
                <a:srgbClr val="4095FF"/>
              </a:buClr>
              <a:buNone/>
              <a:tabLst>
                <a:tab pos="185861" algn="l"/>
              </a:tabLst>
            </a:pPr>
            <a:endParaRPr spc="-9" dirty="0"/>
          </a:p>
        </p:txBody>
      </p:sp>
      <p:sp>
        <p:nvSpPr>
          <p:cNvPr id="10" name="Title 9">
            <a:extLst>
              <a:ext uri="{FF2B5EF4-FFF2-40B4-BE49-F238E27FC236}">
                <a16:creationId xmlns:a16="http://schemas.microsoft.com/office/drawing/2014/main" id="{F06D3BAA-4F6F-5B9A-8482-84A26B05DF70}"/>
              </a:ext>
            </a:extLst>
          </p:cNvPr>
          <p:cNvSpPr>
            <a:spLocks noGrp="1"/>
          </p:cNvSpPr>
          <p:nvPr>
            <p:ph type="title"/>
          </p:nvPr>
        </p:nvSpPr>
        <p:spPr/>
        <p:txBody>
          <a:bodyPr/>
          <a:lstStyle/>
          <a:p>
            <a:r>
              <a:rPr lang="en-GB" dirty="0"/>
              <a:t>Expectations</a:t>
            </a:r>
          </a:p>
        </p:txBody>
      </p:sp>
    </p:spTree>
    <p:extLst>
      <p:ext uri="{BB962C8B-B14F-4D97-AF65-F5344CB8AC3E}">
        <p14:creationId xmlns:p14="http://schemas.microsoft.com/office/powerpoint/2010/main" val="409929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B8604-9529-350E-AB55-EA2D83CBC6C3}"/>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A46D0640-9967-D26A-0631-29ECF0D462AE}"/>
              </a:ext>
            </a:extLst>
          </p:cNvPr>
          <p:cNvSpPr txBox="1">
            <a:spLocks noGrp="1"/>
          </p:cNvSpPr>
          <p:nvPr>
            <p:ph type="body" idx="1"/>
          </p:nvPr>
        </p:nvSpPr>
        <p:spPr>
          <a:xfrm>
            <a:off x="754753" y="1246653"/>
            <a:ext cx="10373016" cy="5088183"/>
          </a:xfrm>
          <a:prstGeom prst="rect">
            <a:avLst/>
          </a:prstGeom>
        </p:spPr>
        <p:txBody>
          <a:bodyPr vert="horz" wrap="square" lIns="0" tIns="11298" rIns="0" bIns="0" rtlCol="0" anchor="t">
            <a:spAutoFit/>
          </a:bodyPr>
          <a:lstStyle/>
          <a:p>
            <a:pPr marL="185420" indent="-173990">
              <a:spcBef>
                <a:spcPts val="89"/>
              </a:spcBef>
              <a:buClr>
                <a:srgbClr val="4095FF"/>
              </a:buClr>
              <a:tabLst>
                <a:tab pos="185861" algn="l"/>
              </a:tabLst>
            </a:pPr>
            <a:r>
              <a:rPr lang="en-GB" dirty="0"/>
              <a:t>Tell us what the child has difficulties with on a regular basis</a:t>
            </a:r>
            <a:endParaRPr lang="en-US" dirty="0"/>
          </a:p>
          <a:p>
            <a:pPr marL="11299" indent="0">
              <a:spcBef>
                <a:spcPts val="89"/>
              </a:spcBef>
              <a:buClr>
                <a:srgbClr val="4095FF"/>
              </a:buClr>
              <a:buNone/>
              <a:tabLst>
                <a:tab pos="185861" algn="l"/>
              </a:tabLst>
            </a:pPr>
            <a:endParaRPr lang="en-GB" dirty="0"/>
          </a:p>
          <a:p>
            <a:pPr marL="185861" indent="-174562">
              <a:spcBef>
                <a:spcPts val="89"/>
              </a:spcBef>
              <a:buClr>
                <a:srgbClr val="4095FF"/>
              </a:buClr>
              <a:tabLst>
                <a:tab pos="185861" algn="l"/>
              </a:tabLst>
            </a:pPr>
            <a:r>
              <a:rPr lang="en-GB" dirty="0"/>
              <a:t>Not a referral for a specific service</a:t>
            </a:r>
          </a:p>
          <a:p>
            <a:pPr marL="185861" indent="-174562">
              <a:spcBef>
                <a:spcPts val="89"/>
              </a:spcBef>
              <a:buClr>
                <a:srgbClr val="4095FF"/>
              </a:buClr>
              <a:tabLst>
                <a:tab pos="185861" algn="l"/>
              </a:tabLst>
            </a:pPr>
            <a:endParaRPr lang="en-GB" dirty="0"/>
          </a:p>
          <a:p>
            <a:pPr marL="185861" indent="-174562">
              <a:spcBef>
                <a:spcPts val="89"/>
              </a:spcBef>
              <a:buClr>
                <a:srgbClr val="4095FF"/>
              </a:buClr>
              <a:tabLst>
                <a:tab pos="185861" algn="l"/>
              </a:tabLst>
            </a:pPr>
            <a:r>
              <a:rPr lang="en-GB" dirty="0"/>
              <a:t>Requesting funding processes (SENIF) remain standalone</a:t>
            </a:r>
          </a:p>
          <a:p>
            <a:pPr marL="185861" indent="-174562">
              <a:spcBef>
                <a:spcPts val="89"/>
              </a:spcBef>
              <a:buClr>
                <a:srgbClr val="4095FF"/>
              </a:buClr>
              <a:tabLst>
                <a:tab pos="185861" algn="l"/>
              </a:tabLst>
            </a:pPr>
            <a:endParaRPr lang="en-GB" dirty="0"/>
          </a:p>
          <a:p>
            <a:pPr marL="11299" indent="0">
              <a:spcBef>
                <a:spcPts val="89"/>
              </a:spcBef>
              <a:buClr>
                <a:srgbClr val="4095FF"/>
              </a:buClr>
              <a:buNone/>
              <a:tabLst>
                <a:tab pos="185861" algn="l"/>
              </a:tabLst>
            </a:pPr>
            <a:r>
              <a:rPr lang="en-GB" b="1" dirty="0"/>
              <a:t>Not </a:t>
            </a:r>
            <a:r>
              <a:rPr lang="en-GB" dirty="0"/>
              <a:t>an outcome from the EY PRG:</a:t>
            </a:r>
          </a:p>
          <a:p>
            <a:pPr marL="185861" indent="-174562">
              <a:spcBef>
                <a:spcPts val="89"/>
              </a:spcBef>
              <a:buClr>
                <a:srgbClr val="4095FF"/>
              </a:buClr>
              <a:tabLst>
                <a:tab pos="185861" algn="l"/>
              </a:tabLst>
            </a:pPr>
            <a:r>
              <a:rPr lang="en-GB" dirty="0"/>
              <a:t>Early Years STLS or Portage </a:t>
            </a:r>
          </a:p>
          <a:p>
            <a:pPr marL="185861" indent="-174562">
              <a:spcBef>
                <a:spcPts val="89"/>
              </a:spcBef>
              <a:buClr>
                <a:srgbClr val="4095FF"/>
              </a:buClr>
              <a:tabLst>
                <a:tab pos="185861" algn="l"/>
              </a:tabLst>
            </a:pPr>
            <a:r>
              <a:rPr lang="en-GB" dirty="0"/>
              <a:t>Support for transition to school</a:t>
            </a:r>
          </a:p>
          <a:p>
            <a:pPr marL="185861" indent="-174562">
              <a:spcBef>
                <a:spcPts val="89"/>
              </a:spcBef>
              <a:buClr>
                <a:srgbClr val="4095FF"/>
              </a:buClr>
              <a:tabLst>
                <a:tab pos="185861" algn="l"/>
              </a:tabLst>
            </a:pPr>
            <a:r>
              <a:rPr lang="en-GB" dirty="0"/>
              <a:t>Completing appendices for Statutory Needs Assessments</a:t>
            </a:r>
          </a:p>
          <a:p>
            <a:pPr marL="185861" indent="-174562">
              <a:spcBef>
                <a:spcPts val="89"/>
              </a:spcBef>
              <a:buClr>
                <a:srgbClr val="4095FF"/>
              </a:buClr>
              <a:tabLst>
                <a:tab pos="185861" algn="l"/>
              </a:tabLst>
            </a:pPr>
            <a:r>
              <a:rPr lang="en-GB" dirty="0"/>
              <a:t>Decisions about school places </a:t>
            </a:r>
          </a:p>
          <a:p>
            <a:pPr marL="11299" indent="0">
              <a:spcBef>
                <a:spcPts val="2349"/>
              </a:spcBef>
              <a:buClr>
                <a:srgbClr val="4095FF"/>
              </a:buClr>
              <a:buNone/>
              <a:tabLst>
                <a:tab pos="185861" algn="l"/>
              </a:tabLst>
            </a:pPr>
            <a:endParaRPr spc="-9" dirty="0"/>
          </a:p>
        </p:txBody>
      </p:sp>
      <p:sp>
        <p:nvSpPr>
          <p:cNvPr id="10" name="Title 9">
            <a:extLst>
              <a:ext uri="{FF2B5EF4-FFF2-40B4-BE49-F238E27FC236}">
                <a16:creationId xmlns:a16="http://schemas.microsoft.com/office/drawing/2014/main" id="{6AE2EEA1-1B00-3444-E657-4878C6F77874}"/>
              </a:ext>
            </a:extLst>
          </p:cNvPr>
          <p:cNvSpPr>
            <a:spLocks noGrp="1"/>
          </p:cNvSpPr>
          <p:nvPr>
            <p:ph type="title"/>
          </p:nvPr>
        </p:nvSpPr>
        <p:spPr/>
        <p:txBody>
          <a:bodyPr/>
          <a:lstStyle/>
          <a:p>
            <a:r>
              <a:rPr lang="en-GB" dirty="0"/>
              <a:t>EY PRG Request Form</a:t>
            </a:r>
          </a:p>
        </p:txBody>
      </p:sp>
    </p:spTree>
    <p:extLst>
      <p:ext uri="{BB962C8B-B14F-4D97-AF65-F5344CB8AC3E}">
        <p14:creationId xmlns:p14="http://schemas.microsoft.com/office/powerpoint/2010/main" val="498579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4FDC36-A67E-86E1-4D7F-B769BD8C87B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0431" y="1686560"/>
            <a:ext cx="4078427" cy="4078427"/>
          </a:xfrm>
          <a:prstGeom prst="rect">
            <a:avLst/>
          </a:prstGeom>
        </p:spPr>
      </p:pic>
      <p:sp>
        <p:nvSpPr>
          <p:cNvPr id="2" name="Title 1">
            <a:extLst>
              <a:ext uri="{FF2B5EF4-FFF2-40B4-BE49-F238E27FC236}">
                <a16:creationId xmlns:a16="http://schemas.microsoft.com/office/drawing/2014/main" id="{98685F3A-CCFF-9B4C-AECE-DE7B574786BB}"/>
              </a:ext>
            </a:extLst>
          </p:cNvPr>
          <p:cNvSpPr>
            <a:spLocks noGrp="1"/>
          </p:cNvSpPr>
          <p:nvPr>
            <p:ph type="title"/>
          </p:nvPr>
        </p:nvSpPr>
        <p:spPr>
          <a:xfrm>
            <a:off x="1000223" y="742492"/>
            <a:ext cx="10515600" cy="895808"/>
          </a:xfrm>
        </p:spPr>
        <p:txBody>
          <a:bodyPr lIns="91440" tIns="45720" rIns="91440" bIns="45720" anchor="t"/>
          <a:lstStyle/>
          <a:p>
            <a:r>
              <a:rPr lang="en-GB" sz="6600" dirty="0"/>
              <a:t>  Early Years SEND Surgeries</a:t>
            </a:r>
          </a:p>
        </p:txBody>
      </p:sp>
      <p:sp>
        <p:nvSpPr>
          <p:cNvPr id="4" name="TextBox 3">
            <a:extLst>
              <a:ext uri="{FF2B5EF4-FFF2-40B4-BE49-F238E27FC236}">
                <a16:creationId xmlns:a16="http://schemas.microsoft.com/office/drawing/2014/main" id="{B683B925-A95D-5D9C-87E9-3CFC192392F4}"/>
              </a:ext>
            </a:extLst>
          </p:cNvPr>
          <p:cNvSpPr txBox="1"/>
          <p:nvPr/>
        </p:nvSpPr>
        <p:spPr>
          <a:xfrm>
            <a:off x="5950713" y="2905526"/>
            <a:ext cx="5452872"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ource Sans Pro"/>
                <a:ea typeface="+mn-ea"/>
                <a:cs typeface="+mn-cs"/>
              </a:rPr>
              <a:t>Debbie James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ource Sans Pro"/>
                <a:ea typeface="+mn-ea"/>
                <a:cs typeface="+mn-cs"/>
              </a:rPr>
              <a:t>SEND Support &amp; Inclusion County Co-ordinator – Early Years</a:t>
            </a:r>
          </a:p>
        </p:txBody>
      </p:sp>
    </p:spTree>
    <p:extLst>
      <p:ext uri="{BB962C8B-B14F-4D97-AF65-F5344CB8AC3E}">
        <p14:creationId xmlns:p14="http://schemas.microsoft.com/office/powerpoint/2010/main" val="1795984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2E454-6374-83DD-5CAA-2031E734B3C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DACF70-7DFD-89EC-28B7-107DCCB04089}"/>
              </a:ext>
            </a:extLst>
          </p:cNvPr>
          <p:cNvSpPr>
            <a:spLocks noGrp="1"/>
          </p:cNvSpPr>
          <p:nvPr>
            <p:ph idx="1"/>
          </p:nvPr>
        </p:nvSpPr>
        <p:spPr>
          <a:xfrm>
            <a:off x="838200" y="1825625"/>
            <a:ext cx="10515600" cy="3457575"/>
          </a:xfrm>
        </p:spPr>
        <p:txBody>
          <a:bodyPr/>
          <a:lstStyle/>
          <a:p>
            <a:r>
              <a:rPr lang="en-GB" dirty="0"/>
              <a:t>An opportunity for Early Years Providers to access general SEND advice and guidance</a:t>
            </a:r>
          </a:p>
          <a:p>
            <a:pPr marL="0" indent="0">
              <a:buNone/>
            </a:pPr>
            <a:endParaRPr lang="en-GB" sz="1200" dirty="0"/>
          </a:p>
          <a:p>
            <a:r>
              <a:rPr lang="en-GB" dirty="0"/>
              <a:t>Informal support from Early Years SEND professionals</a:t>
            </a:r>
          </a:p>
          <a:p>
            <a:pPr marL="0" indent="0">
              <a:buNone/>
            </a:pPr>
            <a:endParaRPr lang="en-GB" sz="1200" dirty="0"/>
          </a:p>
          <a:p>
            <a:r>
              <a:rPr lang="en-GB" dirty="0"/>
              <a:t>Anonymous – no child details required</a:t>
            </a:r>
          </a:p>
          <a:p>
            <a:pPr marL="0" indent="0">
              <a:buNone/>
            </a:pPr>
            <a:endParaRPr lang="en-GB" sz="1200" dirty="0"/>
          </a:p>
          <a:p>
            <a:r>
              <a:rPr lang="en-GB" dirty="0"/>
              <a:t>Individual sessions for Early Years Providers</a:t>
            </a:r>
          </a:p>
          <a:p>
            <a:pPr marL="0" indent="0">
              <a:buNone/>
            </a:pPr>
            <a:endParaRPr lang="en-GB" dirty="0"/>
          </a:p>
          <a:p>
            <a:pPr marL="0" indent="0">
              <a:buNone/>
            </a:pPr>
            <a:endParaRPr lang="en-GB" dirty="0"/>
          </a:p>
        </p:txBody>
      </p:sp>
      <p:sp>
        <p:nvSpPr>
          <p:cNvPr id="3" name="Title 2">
            <a:extLst>
              <a:ext uri="{FF2B5EF4-FFF2-40B4-BE49-F238E27FC236}">
                <a16:creationId xmlns:a16="http://schemas.microsoft.com/office/drawing/2014/main" id="{8D9BB9DD-45A5-0A65-5960-D083C30EE3E6}"/>
              </a:ext>
            </a:extLst>
          </p:cNvPr>
          <p:cNvSpPr>
            <a:spLocks noGrp="1"/>
          </p:cNvSpPr>
          <p:nvPr>
            <p:ph type="title"/>
          </p:nvPr>
        </p:nvSpPr>
        <p:spPr/>
        <p:txBody>
          <a:bodyPr/>
          <a:lstStyle/>
          <a:p>
            <a:r>
              <a:rPr lang="en-GB" dirty="0"/>
              <a:t>    What are Early Years SEND Surgeries</a:t>
            </a:r>
          </a:p>
        </p:txBody>
      </p:sp>
      <p:pic>
        <p:nvPicPr>
          <p:cNvPr id="5" name="Picture 4">
            <a:extLst>
              <a:ext uri="{FF2B5EF4-FFF2-40B4-BE49-F238E27FC236}">
                <a16:creationId xmlns:a16="http://schemas.microsoft.com/office/drawing/2014/main" id="{82C7B756-C29F-707F-DE37-45804988622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29957" y="4626421"/>
            <a:ext cx="1123843" cy="1123843"/>
          </a:xfrm>
          <a:prstGeom prst="rect">
            <a:avLst/>
          </a:prstGeom>
        </p:spPr>
      </p:pic>
    </p:spTree>
    <p:extLst>
      <p:ext uri="{BB962C8B-B14F-4D97-AF65-F5344CB8AC3E}">
        <p14:creationId xmlns:p14="http://schemas.microsoft.com/office/powerpoint/2010/main" val="207412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500"/>
                                        <p:tgtEl>
                                          <p:spTgt spid="2">
                                            <p:txEl>
                                              <p:pRg st="0" end="0"/>
                                            </p:txEl>
                                          </p:spTgt>
                                        </p:tgtEl>
                                      </p:cBhvr>
                                    </p:animEffect>
                                    <p:anim calcmode="lin" valueType="num">
                                      <p:cBhvr>
                                        <p:cTn id="8"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500"/>
                                        <p:tgtEl>
                                          <p:spTgt spid="2">
                                            <p:txEl>
                                              <p:pRg st="2" end="2"/>
                                            </p:txEl>
                                          </p:spTgt>
                                        </p:tgtEl>
                                      </p:cBhvr>
                                    </p:animEffect>
                                    <p:anim calcmode="lin" valueType="num">
                                      <p:cBhvr>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500"/>
                                        <p:tgtEl>
                                          <p:spTgt spid="2">
                                            <p:txEl>
                                              <p:pRg st="4" end="4"/>
                                            </p:txEl>
                                          </p:spTgt>
                                        </p:tgtEl>
                                      </p:cBhvr>
                                    </p:animEffect>
                                    <p:anim calcmode="lin" valueType="num">
                                      <p:cBhvr>
                                        <p:cTn id="22" dur="1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5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500"/>
                                        <p:tgtEl>
                                          <p:spTgt spid="2">
                                            <p:txEl>
                                              <p:pRg st="6" end="6"/>
                                            </p:txEl>
                                          </p:spTgt>
                                        </p:tgtEl>
                                      </p:cBhvr>
                                    </p:animEffect>
                                    <p:anim calcmode="lin" valueType="num">
                                      <p:cBhvr>
                                        <p:cTn id="29" dur="1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5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E3C38-AF5D-6539-FEDE-1EB6F0C8DE3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B6FC466-FDBD-DA28-5F74-DC290524C1CD}"/>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29957" y="4626421"/>
            <a:ext cx="1123843" cy="1123843"/>
          </a:xfrm>
          <a:prstGeom prst="rect">
            <a:avLst/>
          </a:prstGeom>
        </p:spPr>
      </p:pic>
      <p:sp>
        <p:nvSpPr>
          <p:cNvPr id="2" name="Content Placeholder 1">
            <a:extLst>
              <a:ext uri="{FF2B5EF4-FFF2-40B4-BE49-F238E27FC236}">
                <a16:creationId xmlns:a16="http://schemas.microsoft.com/office/drawing/2014/main" id="{87403894-1CD5-6423-DA46-0F46A4FCC602}"/>
              </a:ext>
            </a:extLst>
          </p:cNvPr>
          <p:cNvSpPr>
            <a:spLocks noGrp="1"/>
          </p:cNvSpPr>
          <p:nvPr>
            <p:ph idx="1"/>
          </p:nvPr>
        </p:nvSpPr>
        <p:spPr/>
        <p:txBody>
          <a:bodyPr/>
          <a:lstStyle/>
          <a:p>
            <a:r>
              <a:rPr lang="en-GB" dirty="0"/>
              <a:t>Held in each of the 12 districts across Kent</a:t>
            </a:r>
          </a:p>
          <a:p>
            <a:pPr marL="0" indent="0">
              <a:buNone/>
            </a:pPr>
            <a:endParaRPr lang="en-GB" sz="1200" dirty="0"/>
          </a:p>
          <a:p>
            <a:r>
              <a:rPr lang="en-GB" dirty="0"/>
              <a:t>Fortnightly across each term</a:t>
            </a:r>
          </a:p>
          <a:p>
            <a:pPr marL="0" indent="0">
              <a:buNone/>
            </a:pPr>
            <a:endParaRPr lang="en-GB" sz="1200" dirty="0"/>
          </a:p>
          <a:p>
            <a:r>
              <a:rPr lang="en-GB" dirty="0"/>
              <a:t>Bookable online sessions</a:t>
            </a:r>
          </a:p>
          <a:p>
            <a:pPr marL="0" indent="0">
              <a:buNone/>
            </a:pPr>
            <a:endParaRPr lang="en-GB" sz="1200" dirty="0"/>
          </a:p>
          <a:p>
            <a:r>
              <a:rPr lang="en-GB" dirty="0"/>
              <a:t>Dates are released at the end of each term for following term</a:t>
            </a:r>
          </a:p>
          <a:p>
            <a:pPr marL="0" indent="0">
              <a:buNone/>
            </a:pPr>
            <a:endParaRPr lang="en-GB" dirty="0"/>
          </a:p>
          <a:p>
            <a:pPr marL="0" indent="0">
              <a:buNone/>
            </a:pPr>
            <a:endParaRPr lang="en-GB" dirty="0"/>
          </a:p>
        </p:txBody>
      </p:sp>
      <p:sp>
        <p:nvSpPr>
          <p:cNvPr id="3" name="Title 2">
            <a:extLst>
              <a:ext uri="{FF2B5EF4-FFF2-40B4-BE49-F238E27FC236}">
                <a16:creationId xmlns:a16="http://schemas.microsoft.com/office/drawing/2014/main" id="{0A17A2E9-CE64-0428-D656-196B2C9C1766}"/>
              </a:ext>
            </a:extLst>
          </p:cNvPr>
          <p:cNvSpPr>
            <a:spLocks noGrp="1"/>
          </p:cNvSpPr>
          <p:nvPr>
            <p:ph type="title"/>
          </p:nvPr>
        </p:nvSpPr>
        <p:spPr/>
        <p:txBody>
          <a:bodyPr/>
          <a:lstStyle/>
          <a:p>
            <a:r>
              <a:rPr lang="en-GB" dirty="0"/>
              <a:t>    Frequency of the Early Years SEND Surgeries</a:t>
            </a:r>
          </a:p>
        </p:txBody>
      </p:sp>
    </p:spTree>
    <p:extLst>
      <p:ext uri="{BB962C8B-B14F-4D97-AF65-F5344CB8AC3E}">
        <p14:creationId xmlns:p14="http://schemas.microsoft.com/office/powerpoint/2010/main" val="369278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500"/>
                                        <p:tgtEl>
                                          <p:spTgt spid="2">
                                            <p:txEl>
                                              <p:pRg st="0" end="0"/>
                                            </p:txEl>
                                          </p:spTgt>
                                        </p:tgtEl>
                                      </p:cBhvr>
                                    </p:animEffect>
                                    <p:anim calcmode="lin" valueType="num">
                                      <p:cBhvr>
                                        <p:cTn id="8" dur="1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500"/>
                                        <p:tgtEl>
                                          <p:spTgt spid="2">
                                            <p:txEl>
                                              <p:pRg st="2" end="2"/>
                                            </p:txEl>
                                          </p:spTgt>
                                        </p:tgtEl>
                                      </p:cBhvr>
                                    </p:animEffect>
                                    <p:anim calcmode="lin" valueType="num">
                                      <p:cBhvr>
                                        <p:cTn id="15" dur="15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5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1500"/>
                                        <p:tgtEl>
                                          <p:spTgt spid="2">
                                            <p:txEl>
                                              <p:pRg st="4" end="4"/>
                                            </p:txEl>
                                          </p:spTgt>
                                        </p:tgtEl>
                                      </p:cBhvr>
                                    </p:animEffect>
                                    <p:anim calcmode="lin" valueType="num">
                                      <p:cBhvr>
                                        <p:cTn id="22" dur="15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3" dur="15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fade">
                                      <p:cBhvr>
                                        <p:cTn id="28" dur="1500"/>
                                        <p:tgtEl>
                                          <p:spTgt spid="2">
                                            <p:txEl>
                                              <p:pRg st="6" end="6"/>
                                            </p:txEl>
                                          </p:spTgt>
                                        </p:tgtEl>
                                      </p:cBhvr>
                                    </p:animEffect>
                                    <p:anim calcmode="lin" valueType="num">
                                      <p:cBhvr>
                                        <p:cTn id="29" dur="15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0" dur="15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7F7E7-EB92-9AA3-1BCB-565CE7B222F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3A95928-DB2A-52CE-A5F5-BBCFE5069CD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29957" y="4626421"/>
            <a:ext cx="1123843" cy="1123843"/>
          </a:xfrm>
          <a:prstGeom prst="rect">
            <a:avLst/>
          </a:prstGeom>
        </p:spPr>
      </p:pic>
      <p:sp>
        <p:nvSpPr>
          <p:cNvPr id="2" name="Content Placeholder 1">
            <a:extLst>
              <a:ext uri="{FF2B5EF4-FFF2-40B4-BE49-F238E27FC236}">
                <a16:creationId xmlns:a16="http://schemas.microsoft.com/office/drawing/2014/main" id="{A80F17A0-A3E2-CCA1-3547-89669C56FFF0}"/>
              </a:ext>
            </a:extLst>
          </p:cNvPr>
          <p:cNvSpPr>
            <a:spLocks noGrp="1"/>
          </p:cNvSpPr>
          <p:nvPr>
            <p:ph idx="1"/>
          </p:nvPr>
        </p:nvSpPr>
        <p:spPr/>
        <p:txBody>
          <a:bodyPr/>
          <a:lstStyle/>
          <a:p>
            <a:pPr marL="0" indent="0">
              <a:buNone/>
            </a:pPr>
            <a:endParaRPr lang="en-GB" sz="1200" dirty="0"/>
          </a:p>
          <a:p>
            <a:r>
              <a:rPr lang="en-GB" dirty="0"/>
              <a:t>Bookable online sessions</a:t>
            </a:r>
          </a:p>
          <a:p>
            <a:pPr marL="0" indent="0">
              <a:buNone/>
            </a:pPr>
            <a:endParaRPr lang="en-GB" sz="1200" dirty="0"/>
          </a:p>
          <a:p>
            <a:r>
              <a:rPr lang="en-GB" dirty="0"/>
              <a:t>Confirmation of booked session and cancelling sessions</a:t>
            </a:r>
          </a:p>
          <a:p>
            <a:pPr marL="0" indent="0">
              <a:buNone/>
            </a:pPr>
            <a:endParaRPr lang="en-GB" sz="1200" dirty="0"/>
          </a:p>
          <a:p>
            <a:r>
              <a:rPr lang="en-GB" dirty="0"/>
              <a:t>Individual and cohort discussions</a:t>
            </a:r>
          </a:p>
          <a:p>
            <a:pPr marL="0" indent="0">
              <a:buNone/>
            </a:pPr>
            <a:endParaRPr lang="en-GB" sz="1200" dirty="0"/>
          </a:p>
          <a:p>
            <a:r>
              <a:rPr lang="en-GB" dirty="0"/>
              <a:t>Each surgery session is up to 20 minutes long</a:t>
            </a:r>
          </a:p>
          <a:p>
            <a:endParaRPr lang="en-GB" dirty="0"/>
          </a:p>
          <a:p>
            <a:pPr marL="0" indent="0">
              <a:buNone/>
            </a:pPr>
            <a:endParaRPr lang="en-GB" sz="1200" dirty="0"/>
          </a:p>
          <a:p>
            <a:pPr marL="0" indent="0">
              <a:buNone/>
            </a:pPr>
            <a:endParaRPr lang="en-GB" dirty="0"/>
          </a:p>
        </p:txBody>
      </p:sp>
      <p:sp>
        <p:nvSpPr>
          <p:cNvPr id="3" name="Title 2">
            <a:extLst>
              <a:ext uri="{FF2B5EF4-FFF2-40B4-BE49-F238E27FC236}">
                <a16:creationId xmlns:a16="http://schemas.microsoft.com/office/drawing/2014/main" id="{7D0911C1-FF1E-7937-C745-FF134A988161}"/>
              </a:ext>
            </a:extLst>
          </p:cNvPr>
          <p:cNvSpPr>
            <a:spLocks noGrp="1"/>
          </p:cNvSpPr>
          <p:nvPr>
            <p:ph type="title"/>
          </p:nvPr>
        </p:nvSpPr>
        <p:spPr/>
        <p:txBody>
          <a:bodyPr/>
          <a:lstStyle/>
          <a:p>
            <a:r>
              <a:rPr lang="en-GB" dirty="0"/>
              <a:t>    How to book an Early Years SEND Surgery</a:t>
            </a:r>
          </a:p>
        </p:txBody>
      </p:sp>
    </p:spTree>
    <p:extLst>
      <p:ext uri="{BB962C8B-B14F-4D97-AF65-F5344CB8AC3E}">
        <p14:creationId xmlns:p14="http://schemas.microsoft.com/office/powerpoint/2010/main" val="3252460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D30B1-8581-5219-C32C-762F2371D40F}"/>
              </a:ext>
            </a:extLst>
          </p:cNvPr>
          <p:cNvSpPr>
            <a:spLocks noGrp="1"/>
          </p:cNvSpPr>
          <p:nvPr>
            <p:ph type="title"/>
          </p:nvPr>
        </p:nvSpPr>
        <p:spPr/>
        <p:txBody>
          <a:bodyPr/>
          <a:lstStyle/>
          <a:p>
            <a:r>
              <a:rPr lang="en-GB" dirty="0"/>
              <a:t>   Early Years SEND Surgery KELSI page</a:t>
            </a:r>
          </a:p>
        </p:txBody>
      </p:sp>
      <p:sp>
        <p:nvSpPr>
          <p:cNvPr id="5" name="TextBox 4">
            <a:extLst>
              <a:ext uri="{FF2B5EF4-FFF2-40B4-BE49-F238E27FC236}">
                <a16:creationId xmlns:a16="http://schemas.microsoft.com/office/drawing/2014/main" id="{B70F316F-20E3-C141-7D52-EB7318939AF1}"/>
              </a:ext>
            </a:extLst>
          </p:cNvPr>
          <p:cNvSpPr txBox="1"/>
          <p:nvPr/>
        </p:nvSpPr>
        <p:spPr>
          <a:xfrm>
            <a:off x="1064231" y="1567256"/>
            <a:ext cx="9410700" cy="19082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Source Sans Pro"/>
                <a:ea typeface="+mn-ea"/>
                <a:cs typeface="+mn-cs"/>
              </a:rPr>
              <a:t>All the information you need can be found on </a:t>
            </a:r>
            <a:r>
              <a:rPr kumimoji="0" lang="en-GB" sz="2800" b="0" i="0" u="none" strike="noStrike" kern="1200" cap="none" spc="0" normalizeH="0" baseline="0" noProof="0">
                <a:ln>
                  <a:noFill/>
                </a:ln>
                <a:solidFill>
                  <a:prstClr val="black"/>
                </a:solidFill>
                <a:effectLst/>
                <a:uLnTx/>
                <a:uFillTx/>
                <a:latin typeface="Source Sans Pro"/>
                <a:ea typeface="+mn-ea"/>
                <a:cs typeface="+mn-cs"/>
              </a:rPr>
              <a:t>KELSI - follow </a:t>
            </a:r>
            <a:r>
              <a:rPr kumimoji="0" lang="en-GB" sz="2800" b="0" i="0" u="none" strike="noStrike" kern="1200" cap="none" spc="0" normalizeH="0" baseline="0" noProof="0" dirty="0">
                <a:ln>
                  <a:noFill/>
                </a:ln>
                <a:solidFill>
                  <a:prstClr val="black"/>
                </a:solidFill>
                <a:effectLst/>
                <a:uLnTx/>
                <a:uFillTx/>
                <a:latin typeface="Source Sans Pro"/>
                <a:ea typeface="+mn-ea"/>
                <a:cs typeface="+mn-cs"/>
              </a:rPr>
              <a:t>the link from the Early Years SEND Support &amp; Inclusion Team page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Source Sans Pr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sng" strike="noStrike" kern="1200" cap="none" spc="0" normalizeH="0" baseline="0" noProof="0" dirty="0">
                <a:ln>
                  <a:noFill/>
                </a:ln>
                <a:solidFill>
                  <a:srgbClr val="FFFFFF"/>
                </a:solidFill>
                <a:effectLst/>
                <a:uLnTx/>
                <a:uFillTx/>
                <a:latin typeface="Source Sans Pro"/>
                <a:ea typeface="+mn-ea"/>
                <a:cs typeface="+mn-cs"/>
                <a:hlinkClick r:id="rId3">
                  <a:extLst>
                    <a:ext uri="{A12FA001-AC4F-418D-AE19-62706E023703}">
                      <ahyp:hlinkClr xmlns:ahyp="http://schemas.microsoft.com/office/drawing/2018/hyperlinkcolor" val="tx"/>
                    </a:ext>
                  </a:extLst>
                </a:hlinkClick>
              </a:rPr>
              <a:t>Follow</a:t>
            </a:r>
            <a:endParaRPr kumimoji="0" lang="en-GB" sz="2800" b="0" i="0" u="none" strike="noStrike" kern="1200" cap="none" spc="0" normalizeH="0" baseline="0" noProof="0" dirty="0">
              <a:ln>
                <a:noFill/>
              </a:ln>
              <a:solidFill>
                <a:prstClr val="black"/>
              </a:solidFill>
              <a:effectLst/>
              <a:uLnTx/>
              <a:uFillTx/>
              <a:latin typeface="Source Sans Pro"/>
              <a:ea typeface="+mn-ea"/>
              <a:cs typeface="+mn-cs"/>
            </a:endParaRPr>
          </a:p>
        </p:txBody>
      </p:sp>
      <p:pic>
        <p:nvPicPr>
          <p:cNvPr id="4" name="Picture 3">
            <a:extLst>
              <a:ext uri="{FF2B5EF4-FFF2-40B4-BE49-F238E27FC236}">
                <a16:creationId xmlns:a16="http://schemas.microsoft.com/office/drawing/2014/main" id="{6326C34A-433D-2C4E-54C6-2199201AA8C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4231" y="3259263"/>
            <a:ext cx="9410700" cy="2031481"/>
          </a:xfrm>
          <a:prstGeom prst="rect">
            <a:avLst/>
          </a:prstGeom>
        </p:spPr>
      </p:pic>
    </p:spTree>
    <p:extLst>
      <p:ext uri="{BB962C8B-B14F-4D97-AF65-F5344CB8AC3E}">
        <p14:creationId xmlns:p14="http://schemas.microsoft.com/office/powerpoint/2010/main" val="3485153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alkboard with a word on it next to a pair of books">
            <a:extLst>
              <a:ext uri="{FF2B5EF4-FFF2-40B4-BE49-F238E27FC236}">
                <a16:creationId xmlns:a16="http://schemas.microsoft.com/office/drawing/2014/main" id="{54F4A26F-540A-1187-8B2F-82AC2C727A2C}"/>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307775" y="261437"/>
            <a:ext cx="11576450" cy="6335126"/>
          </a:xfrm>
          <a:prstGeom prst="rect">
            <a:avLst/>
          </a:prstGeom>
        </p:spPr>
      </p:pic>
      <p:sp>
        <p:nvSpPr>
          <p:cNvPr id="6" name="TextBox 5">
            <a:extLst>
              <a:ext uri="{FF2B5EF4-FFF2-40B4-BE49-F238E27FC236}">
                <a16:creationId xmlns:a16="http://schemas.microsoft.com/office/drawing/2014/main" id="{C1D0CF3E-5D24-E128-E2DF-9E5DC6D25A74}"/>
              </a:ext>
            </a:extLst>
          </p:cNvPr>
          <p:cNvSpPr txBox="1"/>
          <p:nvPr/>
        </p:nvSpPr>
        <p:spPr>
          <a:xfrm>
            <a:off x="9452149" y="6396508"/>
            <a:ext cx="2432076" cy="200055"/>
          </a:xfrm>
          <a:prstGeom prst="rect">
            <a:avLst/>
          </a:prstGeom>
          <a:solidFill>
            <a:srgbClr val="000000"/>
          </a:solidFill>
        </p:spPr>
        <p:txBody>
          <a:bodyPr wrap="none" rtlCol="0">
            <a:sp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r>
              <a:rPr kumimoji="0" lang="en-GB" sz="700" b="0" i="0" u="none" strike="noStrike" kern="1200" cap="none" spc="0" normalizeH="0" baseline="0" noProof="0">
                <a:ln>
                  <a:noFill/>
                </a:ln>
                <a:solidFill>
                  <a:srgbClr val="FFFFFF"/>
                </a:solidFill>
                <a:effectLst/>
                <a:uLnTx/>
                <a:uFillTx/>
                <a:latin typeface="Source Sans Pro"/>
                <a:ea typeface="+mn-ea"/>
                <a:cs typeface="+mn-cs"/>
                <a:hlinkClick r:id="rId4" tooltip="https://www.picpedia.org/chalkboard/q/questions.html">
                  <a:extLst>
                    <a:ext uri="{A12FA001-AC4F-418D-AE19-62706E023703}">
                      <ahyp:hlinkClr xmlns:ahyp="http://schemas.microsoft.com/office/drawing/2018/hyperlinkcolor" val="tx"/>
                    </a:ext>
                  </a:extLst>
                </a:hlinkClick>
              </a:rPr>
              <a:t>This Photo</a:t>
            </a:r>
            <a:r>
              <a:rPr kumimoji="0" lang="en-GB" sz="700" b="0" i="0" u="none" strike="noStrike" kern="1200" cap="none" spc="0" normalizeH="0" baseline="0" noProof="0">
                <a:ln>
                  <a:noFill/>
                </a:ln>
                <a:solidFill>
                  <a:srgbClr val="FFFFFF"/>
                </a:solidFill>
                <a:effectLst/>
                <a:uLnTx/>
                <a:uFillTx/>
                <a:latin typeface="Source Sans Pro"/>
                <a:ea typeface="+mn-ea"/>
                <a:cs typeface="+mn-cs"/>
              </a:rPr>
              <a:t> by Unknown Author is licensed under </a:t>
            </a:r>
            <a:r>
              <a:rPr kumimoji="0" lang="en-GB" sz="700" b="0" i="0" u="none" strike="noStrike" kern="1200" cap="none" spc="0" normalizeH="0" baseline="0" noProof="0">
                <a:ln>
                  <a:noFill/>
                </a:ln>
                <a:solidFill>
                  <a:srgbClr val="FFFFFF"/>
                </a:solidFill>
                <a:effectLst/>
                <a:uLnTx/>
                <a:uFillTx/>
                <a:latin typeface="Source Sans Pro"/>
                <a:ea typeface="+mn-ea"/>
                <a:cs typeface="+mn-cs"/>
                <a:hlinkClick r:id="rId5" tooltip="https://creativecommons.org/licenses/by-sa/3.0/">
                  <a:extLst>
                    <a:ext uri="{A12FA001-AC4F-418D-AE19-62706E023703}">
                      <ahyp:hlinkClr xmlns:ahyp="http://schemas.microsoft.com/office/drawing/2018/hyperlinkcolor" val="tx"/>
                    </a:ext>
                  </a:extLst>
                </a:hlinkClick>
              </a:rPr>
              <a:t>CC BY-SA</a:t>
            </a:r>
            <a:endParaRPr kumimoji="0" lang="en-GB" sz="700" b="0" i="0" u="none" strike="noStrike" kern="1200" cap="none" spc="0" normalizeH="0" baseline="0" noProof="0">
              <a:ln>
                <a:noFill/>
              </a:ln>
              <a:solidFill>
                <a:srgbClr val="FFFFFF"/>
              </a:solidFill>
              <a:effectLst/>
              <a:uLnTx/>
              <a:uFillTx/>
              <a:latin typeface="Source Sans Pro"/>
              <a:ea typeface="+mn-ea"/>
              <a:cs typeface="+mn-cs"/>
            </a:endParaRPr>
          </a:p>
        </p:txBody>
      </p:sp>
    </p:spTree>
    <p:extLst>
      <p:ext uri="{BB962C8B-B14F-4D97-AF65-F5344CB8AC3E}">
        <p14:creationId xmlns:p14="http://schemas.microsoft.com/office/powerpoint/2010/main" val="1133936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Promotional poster titled “Beyond Visual Timetable”, promoting visual strategies as universal early-years practice and communication support for every child. Purple design features bold white text, rounded white and pink panels, Education People logo, and photograph showing hanging visual cards labelled “Garden” with tactile objects.">
            <a:extLst>
              <a:ext uri="{FF2B5EF4-FFF2-40B4-BE49-F238E27FC236}">
                <a16:creationId xmlns:a16="http://schemas.microsoft.com/office/drawing/2014/main" id="{273EB18C-7E8C-36BA-F1C4-FD355388F28B}"/>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7259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presentation slide titled “We use visuals every day!” introduces visual recognition and understanding through familiar symbols. It shows wheelchair-accessibility, left-arrow, hospital, McDonald’s, schoolchildren warning and emergency-exit icons, alongside pale-green and purple rounded blocks, plus footer text “We see. We recognise. We understand” and Education People logo.">
            <a:extLst>
              <a:ext uri="{FF2B5EF4-FFF2-40B4-BE49-F238E27FC236}">
                <a16:creationId xmlns:a16="http://schemas.microsoft.com/office/drawing/2014/main" id="{3D2EFACF-75C7-539B-FA72-A257E3149868}"/>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89885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infographic titled “Spoken words disappear!” presents a learning framework supporting understanding and independent learning. Dark left panel shows a pointing hand, speech bubble and learning quote, while right panel lists Understanding, Predictability, Communication and Independence with guiding questions.">
            <a:extLst>
              <a:ext uri="{FF2B5EF4-FFF2-40B4-BE49-F238E27FC236}">
                <a16:creationId xmlns:a16="http://schemas.microsoft.com/office/drawing/2014/main" id="{D99C6321-F295-6799-79E0-9280F7F4F66C}"/>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27780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communication poster explains universal access and inclusive support for children, using photographs, symbols and visual prompts for activities, objects and actions. Purple oval states “UNIVERSAL = Available to ALL”; labelled tiles include “more”, “look”, “playdough”, “stop”, “finish”, “want”, “help” and “sticky”, alongside sensory-play, outdoor-play, lunch and handwashing-sequence panels, plus guidance supporting environmental adjustments without requiring children to demonstrate need.">
            <a:extLst>
              <a:ext uri="{FF2B5EF4-FFF2-40B4-BE49-F238E27FC236}">
                <a16:creationId xmlns:a16="http://schemas.microsoft.com/office/drawing/2014/main" id="{E2CE8781-E046-4A3A-D210-A52A25A1DF21}"/>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92463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comparison graphic contrasts a pre-prepared snack with offering choices to illustrate how visuals support children’s communication. Left panel shows prepared fruit and states “fewer communication opportunities”, while right panel shows food choices, labels “Means = How?”, “Reasons = Why?” and “Opportunities = Chance?”, with a purple caption noting visuals can help children understand and give them a voice.">
            <a:extLst>
              <a:ext uri="{FF2B5EF4-FFF2-40B4-BE49-F238E27FC236}">
                <a16:creationId xmlns:a16="http://schemas.microsoft.com/office/drawing/2014/main" id="{89CC6003-DA4F-72A7-F435-B98423CBA84B}"/>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08273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presentation slide exploring how much of an environment can be understood without spoken language. Purple text asks this question beside a magnifying glass labelled “A different way to look at your environment”, two photographs of furnished interiors, and pink and purple colour blocks.">
            <a:extLst>
              <a:ext uri="{FF2B5EF4-FFF2-40B4-BE49-F238E27FC236}">
                <a16:creationId xmlns:a16="http://schemas.microsoft.com/office/drawing/2014/main" id="{7F8A58DF-9DE6-083D-D354-D218F36436BF}"/>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36749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Educational guidance poster presents tips for choosing communication symbols for children. Purple check-mark bullets advise consistency, clear uncluttered visuals, focus on key messages, accessibility, and age-appropriate developmental suitability, alongside photograph of smiling child giving two thumbs up.">
            <a:extLst>
              <a:ext uri="{FF2B5EF4-FFF2-40B4-BE49-F238E27FC236}">
                <a16:creationId xmlns:a16="http://schemas.microsoft.com/office/drawing/2014/main" id="{B3C00878-F72C-38B9-A67B-04F26F4AFD02}"/>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395205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3" name="Picture 2" descr="Thank-you presentation slide provides contact information for EYC Quality, including EYCquality@theeducationpeople.org. Purple geometric blocks form an abstract layout beside large “Thank you” text, with Education People logo at bottom left.">
            <a:extLst>
              <a:ext uri="{FF2B5EF4-FFF2-40B4-BE49-F238E27FC236}">
                <a16:creationId xmlns:a16="http://schemas.microsoft.com/office/drawing/2014/main" id="{B5744EB1-E78D-3002-31E5-886244B765F6}"/>
              </a:ext>
            </a:extLst>
          </p:cNvPr>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9848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F329E-E3D9-A1F0-C0B5-63B36424F52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21DCFD6-C452-EE39-7BF0-E172A4AEA79D}"/>
              </a:ext>
            </a:extLst>
          </p:cNvPr>
          <p:cNvSpPr>
            <a:spLocks noGrp="1"/>
          </p:cNvSpPr>
          <p:nvPr>
            <p:ph type="body" idx="10"/>
          </p:nvPr>
        </p:nvSpPr>
        <p:spPr>
          <a:xfrm>
            <a:off x="665610" y="488420"/>
            <a:ext cx="8896680" cy="1172584"/>
          </a:xfrm>
        </p:spPr>
        <p:txBody>
          <a:bodyPr/>
          <a:lstStyle/>
          <a:p>
            <a:pPr algn="ctr"/>
            <a:r>
              <a:rPr lang="en-GB" sz="6000" b="1" dirty="0">
                <a:solidFill>
                  <a:srgbClr val="7030A0"/>
                </a:solidFill>
                <a:latin typeface="Source Sans Pro" panose="020B0503030403020204" pitchFamily="34" charset="0"/>
                <a:ea typeface="Source Sans Pro" panose="020B0503030403020204" pitchFamily="34" charset="0"/>
              </a:rPr>
              <a:t>Starting Strong for Families and Supporting Parental Confidence.</a:t>
            </a:r>
          </a:p>
          <a:p>
            <a:pPr algn="ctr"/>
            <a:endParaRPr lang="en-GB" sz="6000" b="1" dirty="0">
              <a:solidFill>
                <a:srgbClr val="7030A0"/>
              </a:solidFill>
              <a:latin typeface="Source Sans Pro" panose="020B0503030403020204" pitchFamily="34" charset="0"/>
              <a:ea typeface="Source Sans Pro" panose="020B0503030403020204" pitchFamily="34" charset="0"/>
            </a:endParaRPr>
          </a:p>
        </p:txBody>
      </p:sp>
      <p:pic>
        <p:nvPicPr>
          <p:cNvPr id="4" name="Picture 3" descr="Photograph showing a diverse group of young children participating in a music activity with an adult educator in a bright classroom. Children hold tambourines and other colourful instruments while educator leads discussion, highlighting collaborative early-years learning and play.">
            <a:extLst>
              <a:ext uri="{FF2B5EF4-FFF2-40B4-BE49-F238E27FC236}">
                <a16:creationId xmlns:a16="http://schemas.microsoft.com/office/drawing/2014/main" id="{0100F7BE-6E5D-885D-BFE2-9A8E2EBC99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7704" y="3341452"/>
            <a:ext cx="5751360" cy="3111392"/>
          </a:xfrm>
          <a:prstGeom prst="rect">
            <a:avLst/>
          </a:prstGeom>
        </p:spPr>
      </p:pic>
    </p:spTree>
    <p:extLst>
      <p:ext uri="{BB962C8B-B14F-4D97-AF65-F5344CB8AC3E}">
        <p14:creationId xmlns:p14="http://schemas.microsoft.com/office/powerpoint/2010/main" val="3540277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73BA4-439C-781E-AB9E-357DC92813A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428C804-393F-8EEF-A32E-0475E105F282}"/>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Starting Strong – A guide for my family. </a:t>
            </a:r>
          </a:p>
        </p:txBody>
      </p:sp>
      <p:pic>
        <p:nvPicPr>
          <p:cNvPr id="7" name="Picture 6" descr="Promotional poster combining a classroom photograph with colourful educational graphics, promoting Kent’s “Starting Strong” guide for families with young children. Photograph shows an adult and children building with blocks, while lower panel features guide title, “for early years children in Kent” wording, yellow QR-code panel and Kent County Council logo.">
            <a:extLst>
              <a:ext uri="{FF2B5EF4-FFF2-40B4-BE49-F238E27FC236}">
                <a16:creationId xmlns:a16="http://schemas.microsoft.com/office/drawing/2014/main" id="{BEC2633C-043C-6BC9-0B43-4682A2EB72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69730" y="883253"/>
            <a:ext cx="7219794" cy="5091494"/>
          </a:xfrm>
          <a:prstGeom prst="rect">
            <a:avLst/>
          </a:prstGeom>
        </p:spPr>
      </p:pic>
    </p:spTree>
    <p:extLst>
      <p:ext uri="{BB962C8B-B14F-4D97-AF65-F5344CB8AC3E}">
        <p14:creationId xmlns:p14="http://schemas.microsoft.com/office/powerpoint/2010/main" val="192071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6FC7F-D1C1-72C0-9055-5B9EF126786F}"/>
            </a:ext>
          </a:extLst>
        </p:cNvPr>
        <p:cNvGrpSpPr/>
        <p:nvPr/>
      </p:nvGrpSpPr>
      <p:grpSpPr>
        <a:xfrm>
          <a:off x="0" y="0"/>
          <a:ext cx="0" cy="0"/>
          <a:chOff x="0" y="0"/>
          <a:chExt cx="0" cy="0"/>
        </a:xfrm>
      </p:grpSpPr>
      <p:pic>
        <p:nvPicPr>
          <p:cNvPr id="11" name="Picture 10" descr="Hand-drawn typographic illustration displaying word “Anxiety”. Large outlined letters use pink, purple, orange and yellow colouring, highlighting an expressive mental-health theme.">
            <a:extLst>
              <a:ext uri="{FF2B5EF4-FFF2-40B4-BE49-F238E27FC236}">
                <a16:creationId xmlns:a16="http://schemas.microsoft.com/office/drawing/2014/main" id="{D815B036-550F-3DC6-17FF-63ECDCE477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92355" y="406698"/>
            <a:ext cx="3605963" cy="3605963"/>
          </a:xfrm>
          <a:prstGeom prst="rect">
            <a:avLst/>
          </a:prstGeom>
        </p:spPr>
      </p:pic>
      <p:sp>
        <p:nvSpPr>
          <p:cNvPr id="3" name="Text Placeholder 2">
            <a:extLst>
              <a:ext uri="{FF2B5EF4-FFF2-40B4-BE49-F238E27FC236}">
                <a16:creationId xmlns:a16="http://schemas.microsoft.com/office/drawing/2014/main" id="{CA505814-1549-FFAD-7A6F-46F64D0B6959}"/>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2" name="Text Placeholder 1">
            <a:extLst>
              <a:ext uri="{FF2B5EF4-FFF2-40B4-BE49-F238E27FC236}">
                <a16:creationId xmlns:a16="http://schemas.microsoft.com/office/drawing/2014/main" id="{71864A00-E0B8-892B-0E1B-64545B01A784}"/>
              </a:ext>
            </a:extLst>
          </p:cNvPr>
          <p:cNvSpPr>
            <a:spLocks noGrp="1"/>
          </p:cNvSpPr>
          <p:nvPr>
            <p:ph type="body" idx="1"/>
          </p:nvPr>
        </p:nvSpPr>
        <p:spPr>
          <a:xfrm>
            <a:off x="4344405" y="3091714"/>
            <a:ext cx="2008657" cy="2227634"/>
          </a:xfrm>
          <a:ln w="76200">
            <a:solidFill>
              <a:srgbClr val="7030A0"/>
            </a:solidFill>
          </a:ln>
        </p:spPr>
        <p:txBody>
          <a:bodyPr/>
          <a:lstStyle/>
          <a:p>
            <a:pPr marL="285750" indent="-285750">
              <a:buFont typeface="Arial" panose="020B0604020202020204" pitchFamily="34" charset="0"/>
              <a:buChar char="•"/>
            </a:pPr>
            <a:endParaRPr lang="en-GB" sz="2000" dirty="0">
              <a:solidFill>
                <a:schemeClr val="tx1"/>
              </a:solidFill>
              <a:latin typeface="DM Sans" pitchFamily="2" charset="0"/>
            </a:endParaRPr>
          </a:p>
          <a:p>
            <a:pPr algn="ctr"/>
            <a:r>
              <a:rPr lang="en-GB" sz="1800" dirty="0">
                <a:solidFill>
                  <a:schemeClr val="tx1"/>
                </a:solidFill>
              </a:rPr>
              <a:t>Helping Families believe their child’s needs can be understood, supported and met.</a:t>
            </a:r>
          </a:p>
        </p:txBody>
      </p:sp>
      <p:pic>
        <p:nvPicPr>
          <p:cNvPr id="7" name="Picture 6" descr="Graphic typographic illustration featuring rough, jagged black lettering spelling “SCAR” against a light grey gradient background. Angular sketch marks surround letters, with a thin white border and small attribution text at bottom right, reinforcing distressed, hand-drawn styling.">
            <a:extLst>
              <a:ext uri="{FF2B5EF4-FFF2-40B4-BE49-F238E27FC236}">
                <a16:creationId xmlns:a16="http://schemas.microsoft.com/office/drawing/2014/main" id="{ACA201A8-C902-9EBE-35A1-51C107BEBF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9723430">
            <a:off x="316468" y="3496091"/>
            <a:ext cx="3132222" cy="1789282"/>
          </a:xfrm>
          <a:prstGeom prst="rect">
            <a:avLst/>
          </a:prstGeom>
        </p:spPr>
      </p:pic>
      <p:pic>
        <p:nvPicPr>
          <p:cNvPr id="9" name="Picture 8" descr="Photograph showing a yellow diamond-shaped roadside warning sign against a blue, cloud-streaked sky. Bold black lettering reads “UNCERTAINTY AHEAD”; sign sits on a grey metal pole with black border and visible mounting bolts.">
            <a:extLst>
              <a:ext uri="{FF2B5EF4-FFF2-40B4-BE49-F238E27FC236}">
                <a16:creationId xmlns:a16="http://schemas.microsoft.com/office/drawing/2014/main" id="{390DB233-8FA6-E9A8-F74F-09951A51834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251541">
            <a:off x="7392209" y="3334930"/>
            <a:ext cx="3341453" cy="2227635"/>
          </a:xfrm>
          <a:prstGeom prst="rect">
            <a:avLst/>
          </a:prstGeom>
        </p:spPr>
      </p:pic>
    </p:spTree>
    <p:extLst>
      <p:ext uri="{BB962C8B-B14F-4D97-AF65-F5344CB8AC3E}">
        <p14:creationId xmlns:p14="http://schemas.microsoft.com/office/powerpoint/2010/main" val="13894814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9CC6E-8AFB-41AC-B070-C8620978FBB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26DAAAF2-063E-4D32-52FB-11792E5B89F9}"/>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2" name="Text Placeholder 1">
            <a:extLst>
              <a:ext uri="{FF2B5EF4-FFF2-40B4-BE49-F238E27FC236}">
                <a16:creationId xmlns:a16="http://schemas.microsoft.com/office/drawing/2014/main" id="{C72C4F5B-94CD-AB53-84E7-E81F9262912F}"/>
              </a:ext>
              <a:ext uri="{C183D7F6-B498-43B3-948B-1728B52AA6E4}">
                <adec:decorative xmlns:adec="http://schemas.microsoft.com/office/drawing/2017/decorative" val="1"/>
              </a:ext>
            </a:extLst>
          </p:cNvPr>
          <p:cNvSpPr>
            <a:spLocks noGrp="1"/>
          </p:cNvSpPr>
          <p:nvPr>
            <p:ph type="body" idx="1"/>
          </p:nvPr>
        </p:nvSpPr>
        <p:spPr>
          <a:xfrm>
            <a:off x="225981" y="949339"/>
            <a:ext cx="9644129" cy="5131055"/>
          </a:xfrm>
        </p:spPr>
        <p:txBody>
          <a:bodyPr/>
          <a:lstStyle/>
          <a:p>
            <a:endParaRPr lang="en-GB" sz="2000" dirty="0">
              <a:solidFill>
                <a:schemeClr val="tx1"/>
              </a:solidFill>
              <a:latin typeface="DM Sans" pitchFamily="2" charset="0"/>
            </a:endParaRPr>
          </a:p>
          <a:p>
            <a:endParaRPr lang="en-GB" sz="1600" dirty="0">
              <a:solidFill>
                <a:schemeClr val="tx1"/>
              </a:solidFill>
            </a:endParaRPr>
          </a:p>
        </p:txBody>
      </p:sp>
      <p:pic>
        <p:nvPicPr>
          <p:cNvPr id="5" name="Picture 4" descr="3D illustration depicts a faceless grey figure standing thoughtfully with folded arms and hand on chin. A white thought bubble containing a large red question mark highlights uncertainty, reflection or problem-solving.">
            <a:extLst>
              <a:ext uri="{FF2B5EF4-FFF2-40B4-BE49-F238E27FC236}">
                <a16:creationId xmlns:a16="http://schemas.microsoft.com/office/drawing/2014/main" id="{098ACAD3-9742-9EA2-3004-58193C1531A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09745" y="3368597"/>
            <a:ext cx="3429000" cy="3429000"/>
          </a:xfrm>
          <a:prstGeom prst="rect">
            <a:avLst/>
          </a:prstGeom>
        </p:spPr>
      </p:pic>
      <p:sp>
        <p:nvSpPr>
          <p:cNvPr id="7" name="TextBox 6">
            <a:extLst>
              <a:ext uri="{FF2B5EF4-FFF2-40B4-BE49-F238E27FC236}">
                <a16:creationId xmlns:a16="http://schemas.microsoft.com/office/drawing/2014/main" id="{17F87A8E-8982-44CB-408C-01CBE0491917}"/>
              </a:ext>
            </a:extLst>
          </p:cNvPr>
          <p:cNvSpPr txBox="1"/>
          <p:nvPr/>
        </p:nvSpPr>
        <p:spPr>
          <a:xfrm>
            <a:off x="453846" y="1244938"/>
            <a:ext cx="6610680"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my child cope with someone they don’t know?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people understand them?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they be included?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their needs be met?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they be safe?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What happens when I’m not there?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people see their strengths?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DM Sans" pitchFamily="2" charset="0"/>
                <a:ea typeface="+mn-ea"/>
                <a:cs typeface="+mn-cs"/>
              </a:rPr>
              <a:t>Will they be happy?</a:t>
            </a:r>
          </a:p>
        </p:txBody>
      </p:sp>
    </p:spTree>
    <p:extLst>
      <p:ext uri="{BB962C8B-B14F-4D97-AF65-F5344CB8AC3E}">
        <p14:creationId xmlns:p14="http://schemas.microsoft.com/office/powerpoint/2010/main" val="14587427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F329E-E3D9-A1F0-C0B5-63B36424F52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21DCFD6-C452-EE39-7BF0-E172A4AEA79D}"/>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9C689076-1906-7E4A-2A98-D4151313F65B}"/>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pic>
        <p:nvPicPr>
          <p:cNvPr id="4" name="Picture 3" descr="Graphic banner presenting five practical tips, with bold white “TOP” and “TIPS” text framing a large yellow number 5. Navy speech-bubble panel sits against light-blue background, with white underlines emphasising both text sections.">
            <a:extLst>
              <a:ext uri="{FF2B5EF4-FFF2-40B4-BE49-F238E27FC236}">
                <a16:creationId xmlns:a16="http://schemas.microsoft.com/office/drawing/2014/main" id="{3556D5F1-183F-EEEC-D493-3B3348B6DD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3313" y="895485"/>
            <a:ext cx="8068283" cy="5378855"/>
          </a:xfrm>
          <a:prstGeom prst="rect">
            <a:avLst/>
          </a:prstGeom>
        </p:spPr>
      </p:pic>
    </p:spTree>
    <p:extLst>
      <p:ext uri="{BB962C8B-B14F-4D97-AF65-F5344CB8AC3E}">
        <p14:creationId xmlns:p14="http://schemas.microsoft.com/office/powerpoint/2010/main" val="1678664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47EB1-4EE9-FB1D-1C1E-7E9A3048DD6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AB665A-906F-F77C-EB5E-D44C7EE7D676}"/>
              </a:ext>
            </a:extLst>
          </p:cNvPr>
          <p:cNvSpPr>
            <a:spLocks noGrp="1"/>
          </p:cNvSpPr>
          <p:nvPr>
            <p:ph type="body" idx="10"/>
          </p:nvPr>
        </p:nvSpPr>
        <p:spPr>
          <a:xfrm>
            <a:off x="225981" y="59804"/>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0A8A917A-9D57-1CDA-7F2D-58CDA1B40002}"/>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602A295C-16AA-3AA7-38B1-3B8A323754E3}"/>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Text Placeholder 1">
            <a:extLst>
              <a:ext uri="{FF2B5EF4-FFF2-40B4-BE49-F238E27FC236}">
                <a16:creationId xmlns:a16="http://schemas.microsoft.com/office/drawing/2014/main" id="{114D3EDE-B628-5AB4-5DE4-780A0395F9C5}"/>
              </a:ext>
            </a:extLst>
          </p:cNvPr>
          <p:cNvSpPr>
            <a:spLocks noGrp="1"/>
          </p:cNvSpPr>
          <p:nvPr>
            <p:ph type="body" idx="1"/>
          </p:nvPr>
        </p:nvSpPr>
        <p:spPr>
          <a:xfrm>
            <a:off x="521349" y="1232388"/>
            <a:ext cx="9070123" cy="5131055"/>
          </a:xfrm>
        </p:spPr>
        <p:txBody>
          <a:bodyPr/>
          <a:lstStyle/>
          <a:p>
            <a:pPr algn="ctr"/>
            <a:r>
              <a:rPr lang="en-GB" sz="6000" b="1" i="1" dirty="0">
                <a:solidFill>
                  <a:srgbClr val="0070C0"/>
                </a:solidFill>
                <a:latin typeface="DM Sans" pitchFamily="2" charset="0"/>
              </a:rPr>
              <a:t>Listen before you advise – that’s where trust begins…</a:t>
            </a:r>
          </a:p>
          <a:p>
            <a:pPr marL="1143000" indent="-1143000" algn="ctr">
              <a:buAutoNum type="arabicPeriod"/>
            </a:pPr>
            <a:endParaRPr lang="en-GB" sz="6000" b="1" dirty="0">
              <a:solidFill>
                <a:schemeClr val="tx1"/>
              </a:solidFill>
              <a:latin typeface="DM Sans" pitchFamily="2" charset="0"/>
            </a:endParaRPr>
          </a:p>
          <a:p>
            <a:pPr algn="ctr"/>
            <a:r>
              <a:rPr lang="en-GB" sz="2000" dirty="0">
                <a:solidFill>
                  <a:schemeClr val="tx1"/>
                </a:solidFill>
                <a:latin typeface="DM Sans" pitchFamily="2" charset="0"/>
              </a:rPr>
              <a:t>Start with ‘Tell me about your child’ – and genuinely listen.</a:t>
            </a:r>
          </a:p>
          <a:p>
            <a:pPr algn="ctr"/>
            <a:endParaRPr lang="en-GB" sz="6000" b="1" dirty="0">
              <a:solidFill>
                <a:schemeClr val="tx1"/>
              </a:solidFill>
              <a:latin typeface="DM Sans" pitchFamily="2" charset="0"/>
            </a:endParaRPr>
          </a:p>
        </p:txBody>
      </p:sp>
    </p:spTree>
    <p:extLst>
      <p:ext uri="{BB962C8B-B14F-4D97-AF65-F5344CB8AC3E}">
        <p14:creationId xmlns:p14="http://schemas.microsoft.com/office/powerpoint/2010/main" val="3866332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5AFAA-7F4C-263A-B5E0-421F7BC6B432}"/>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78514B8-D561-F8AE-ABAC-E7EACDE29933}"/>
              </a:ext>
            </a:extLst>
          </p:cNvPr>
          <p:cNvSpPr>
            <a:spLocks noGrp="1"/>
          </p:cNvSpPr>
          <p:nvPr>
            <p:ph type="body" idx="10"/>
          </p:nvPr>
        </p:nvSpPr>
        <p:spPr>
          <a:xfrm>
            <a:off x="225981" y="59804"/>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C7619D48-8ECD-C16B-6F3F-8D20E7107EF2}"/>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A4ED988E-717A-226B-EF5D-BA033EFB908A}"/>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Text Placeholder 1">
            <a:extLst>
              <a:ext uri="{FF2B5EF4-FFF2-40B4-BE49-F238E27FC236}">
                <a16:creationId xmlns:a16="http://schemas.microsoft.com/office/drawing/2014/main" id="{2312A119-2DCF-DE41-BBB7-3C006663C268}"/>
              </a:ext>
            </a:extLst>
          </p:cNvPr>
          <p:cNvSpPr>
            <a:spLocks noGrp="1"/>
          </p:cNvSpPr>
          <p:nvPr>
            <p:ph type="body" idx="1"/>
          </p:nvPr>
        </p:nvSpPr>
        <p:spPr>
          <a:xfrm>
            <a:off x="521350" y="1358847"/>
            <a:ext cx="9060396" cy="5131055"/>
          </a:xfrm>
        </p:spPr>
        <p:txBody>
          <a:bodyPr/>
          <a:lstStyle/>
          <a:p>
            <a:pPr algn="ctr"/>
            <a:r>
              <a:rPr lang="en-GB" sz="6000" b="1" i="1" dirty="0">
                <a:solidFill>
                  <a:srgbClr val="0070C0"/>
                </a:solidFill>
                <a:latin typeface="DM Sans" pitchFamily="2" charset="0"/>
              </a:rPr>
              <a:t>Find the positives – and mean it…</a:t>
            </a:r>
          </a:p>
          <a:p>
            <a:pPr marL="1143000" indent="-1143000" algn="ctr">
              <a:buAutoNum type="arabicPeriod"/>
            </a:pPr>
            <a:endParaRPr lang="en-GB" sz="6000" b="1" dirty="0">
              <a:solidFill>
                <a:schemeClr val="tx1"/>
              </a:solidFill>
              <a:latin typeface="DM Sans" pitchFamily="2" charset="0"/>
            </a:endParaRPr>
          </a:p>
          <a:p>
            <a:pPr algn="ctr"/>
            <a:r>
              <a:rPr lang="en-GB" sz="2000" dirty="0">
                <a:solidFill>
                  <a:schemeClr val="tx1"/>
                </a:solidFill>
                <a:latin typeface="DM Sans" pitchFamily="2" charset="0"/>
              </a:rPr>
              <a:t>Specific observations tell parents; ‘You know my child.’</a:t>
            </a:r>
          </a:p>
          <a:p>
            <a:pPr algn="ctr"/>
            <a:endParaRPr lang="en-GB" sz="6000" b="1" dirty="0">
              <a:solidFill>
                <a:schemeClr val="tx1"/>
              </a:solidFill>
              <a:latin typeface="DM Sans" pitchFamily="2" charset="0"/>
            </a:endParaRPr>
          </a:p>
        </p:txBody>
      </p:sp>
    </p:spTree>
    <p:extLst>
      <p:ext uri="{BB962C8B-B14F-4D97-AF65-F5344CB8AC3E}">
        <p14:creationId xmlns:p14="http://schemas.microsoft.com/office/powerpoint/2010/main" val="1182486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F0D5A-F5AD-F7CF-3895-EA75620D214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D0F4FCD-3E55-9B74-97F9-1412D72F3F13}"/>
              </a:ext>
            </a:extLst>
          </p:cNvPr>
          <p:cNvSpPr>
            <a:spLocks noGrp="1"/>
          </p:cNvSpPr>
          <p:nvPr>
            <p:ph type="body" idx="10"/>
          </p:nvPr>
        </p:nvSpPr>
        <p:spPr>
          <a:xfrm>
            <a:off x="225981" y="59804"/>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387B5F09-43C6-D048-3595-EF20E4E54E7D}"/>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9ECC4FAB-7F69-1134-AC59-D6A4A65438BC}"/>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Text Placeholder 1">
            <a:extLst>
              <a:ext uri="{FF2B5EF4-FFF2-40B4-BE49-F238E27FC236}">
                <a16:creationId xmlns:a16="http://schemas.microsoft.com/office/drawing/2014/main" id="{18C21BA1-6C54-09EA-6EA8-4419D4689496}"/>
              </a:ext>
            </a:extLst>
          </p:cNvPr>
          <p:cNvSpPr>
            <a:spLocks noGrp="1"/>
          </p:cNvSpPr>
          <p:nvPr>
            <p:ph type="body" idx="1"/>
          </p:nvPr>
        </p:nvSpPr>
        <p:spPr>
          <a:xfrm>
            <a:off x="521350" y="1066071"/>
            <a:ext cx="9157672" cy="5131055"/>
          </a:xfrm>
        </p:spPr>
        <p:txBody>
          <a:bodyPr/>
          <a:lstStyle/>
          <a:p>
            <a:pPr algn="ctr"/>
            <a:r>
              <a:rPr lang="en-GB" sz="6000" b="1" i="1" dirty="0">
                <a:solidFill>
                  <a:srgbClr val="0070C0"/>
                </a:solidFill>
                <a:latin typeface="DM Sans" pitchFamily="2" charset="0"/>
              </a:rPr>
              <a:t>Give parents something practical to take away…</a:t>
            </a:r>
          </a:p>
          <a:p>
            <a:pPr marL="1143000" indent="-1143000" algn="ctr">
              <a:buAutoNum type="arabicPeriod"/>
            </a:pPr>
            <a:endParaRPr lang="en-GB" sz="6000" b="1" dirty="0">
              <a:solidFill>
                <a:schemeClr val="tx1"/>
              </a:solidFill>
              <a:latin typeface="DM Sans" pitchFamily="2" charset="0"/>
            </a:endParaRPr>
          </a:p>
          <a:p>
            <a:pPr algn="ctr"/>
            <a:r>
              <a:rPr lang="en-GB" sz="2000" dirty="0">
                <a:solidFill>
                  <a:schemeClr val="tx1"/>
                </a:solidFill>
                <a:latin typeface="DM Sans" pitchFamily="2" charset="0"/>
              </a:rPr>
              <a:t>When parental confidence increases, they think ‘Actually, I can help my child.’</a:t>
            </a:r>
          </a:p>
          <a:p>
            <a:pPr algn="ctr"/>
            <a:endParaRPr lang="en-GB" sz="6000" b="1" dirty="0">
              <a:solidFill>
                <a:schemeClr val="tx1"/>
              </a:solidFill>
              <a:latin typeface="DM Sans" pitchFamily="2" charset="0"/>
            </a:endParaRPr>
          </a:p>
        </p:txBody>
      </p:sp>
    </p:spTree>
    <p:extLst>
      <p:ext uri="{BB962C8B-B14F-4D97-AF65-F5344CB8AC3E}">
        <p14:creationId xmlns:p14="http://schemas.microsoft.com/office/powerpoint/2010/main" val="34993363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A376D-FCD8-55AD-AED0-ABE45866876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CF8B468-697F-76EA-5BBC-E0F722E90020}"/>
              </a:ext>
            </a:extLst>
          </p:cNvPr>
          <p:cNvSpPr>
            <a:spLocks noGrp="1"/>
          </p:cNvSpPr>
          <p:nvPr>
            <p:ph type="body" idx="10"/>
          </p:nvPr>
        </p:nvSpPr>
        <p:spPr>
          <a:xfrm>
            <a:off x="225981" y="59804"/>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307C8181-1B22-26E9-C1D1-03D08A3CABAE}"/>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EC19B900-CD61-F310-ACB8-660AD61165C0}"/>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Text Placeholder 1">
            <a:extLst>
              <a:ext uri="{FF2B5EF4-FFF2-40B4-BE49-F238E27FC236}">
                <a16:creationId xmlns:a16="http://schemas.microsoft.com/office/drawing/2014/main" id="{35CDB49B-64A8-159E-27AD-D83E2ABA512C}"/>
              </a:ext>
            </a:extLst>
          </p:cNvPr>
          <p:cNvSpPr>
            <a:spLocks noGrp="1"/>
          </p:cNvSpPr>
          <p:nvPr>
            <p:ph type="body" idx="1"/>
          </p:nvPr>
        </p:nvSpPr>
        <p:spPr>
          <a:xfrm>
            <a:off x="501895" y="1066071"/>
            <a:ext cx="9118762" cy="5131055"/>
          </a:xfrm>
        </p:spPr>
        <p:txBody>
          <a:bodyPr/>
          <a:lstStyle/>
          <a:p>
            <a:pPr algn="ctr"/>
            <a:r>
              <a:rPr lang="en-GB" sz="6000" b="1" i="1" dirty="0">
                <a:solidFill>
                  <a:srgbClr val="0070C0"/>
                </a:solidFill>
                <a:latin typeface="DM Sans" pitchFamily="2" charset="0"/>
              </a:rPr>
              <a:t>Don’t underestimate the power of reassurance…</a:t>
            </a:r>
          </a:p>
          <a:p>
            <a:pPr marL="1143000" indent="-1143000" algn="ctr">
              <a:buAutoNum type="arabicPeriod"/>
            </a:pPr>
            <a:endParaRPr lang="en-GB" sz="6000" b="1" dirty="0">
              <a:solidFill>
                <a:schemeClr val="tx1"/>
              </a:solidFill>
              <a:latin typeface="DM Sans" pitchFamily="2" charset="0"/>
            </a:endParaRPr>
          </a:p>
          <a:p>
            <a:pPr algn="ctr"/>
            <a:r>
              <a:rPr lang="en-GB" sz="2000" dirty="0">
                <a:solidFill>
                  <a:schemeClr val="tx1"/>
                </a:solidFill>
                <a:latin typeface="DM Sans" pitchFamily="2" charset="0"/>
              </a:rPr>
              <a:t>A child will have people around them who understand their needs and will advocate for them.</a:t>
            </a:r>
          </a:p>
          <a:p>
            <a:pPr algn="ctr"/>
            <a:endParaRPr lang="en-GB" sz="6000" b="1" dirty="0">
              <a:solidFill>
                <a:schemeClr val="tx1"/>
              </a:solidFill>
              <a:latin typeface="DM Sans" pitchFamily="2" charset="0"/>
            </a:endParaRPr>
          </a:p>
        </p:txBody>
      </p:sp>
    </p:spTree>
    <p:extLst>
      <p:ext uri="{BB962C8B-B14F-4D97-AF65-F5344CB8AC3E}">
        <p14:creationId xmlns:p14="http://schemas.microsoft.com/office/powerpoint/2010/main" val="1613368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153D1-3586-3810-352B-2D89BC3CF07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6197404-0E3B-26E7-AA50-9551891E1A49}"/>
              </a:ext>
            </a:extLst>
          </p:cNvPr>
          <p:cNvSpPr>
            <a:spLocks noGrp="1"/>
          </p:cNvSpPr>
          <p:nvPr>
            <p:ph type="body" idx="10"/>
          </p:nvPr>
        </p:nvSpPr>
        <p:spPr>
          <a:xfrm>
            <a:off x="225981" y="59804"/>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DFCE8768-3902-4A15-4F7D-8C0C782FE2FE}"/>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DCE0DD6E-6921-1F84-84C0-5738070BED5E}"/>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2" name="Text Placeholder 1">
            <a:extLst>
              <a:ext uri="{FF2B5EF4-FFF2-40B4-BE49-F238E27FC236}">
                <a16:creationId xmlns:a16="http://schemas.microsoft.com/office/drawing/2014/main" id="{1E4ADFC3-C8BE-4F9B-9EF9-7DDCDB1301AB}"/>
              </a:ext>
            </a:extLst>
          </p:cNvPr>
          <p:cNvSpPr>
            <a:spLocks noGrp="1"/>
          </p:cNvSpPr>
          <p:nvPr>
            <p:ph type="body" idx="1"/>
          </p:nvPr>
        </p:nvSpPr>
        <p:spPr>
          <a:xfrm>
            <a:off x="539953" y="1232388"/>
            <a:ext cx="8875570" cy="5131055"/>
          </a:xfrm>
        </p:spPr>
        <p:txBody>
          <a:bodyPr/>
          <a:lstStyle/>
          <a:p>
            <a:pPr algn="ctr"/>
            <a:r>
              <a:rPr lang="en-GB" sz="6000" b="1" i="1" dirty="0">
                <a:solidFill>
                  <a:srgbClr val="0070C0"/>
                </a:solidFill>
                <a:latin typeface="DM Sans" pitchFamily="2" charset="0"/>
              </a:rPr>
              <a:t>Confidence is contagious…</a:t>
            </a:r>
          </a:p>
          <a:p>
            <a:pPr marL="1143000" indent="-1143000" algn="ctr">
              <a:buAutoNum type="arabicPeriod"/>
            </a:pPr>
            <a:endParaRPr lang="en-GB" sz="6000" b="1" dirty="0">
              <a:solidFill>
                <a:schemeClr val="tx1"/>
              </a:solidFill>
              <a:latin typeface="DM Sans" pitchFamily="2" charset="0"/>
            </a:endParaRPr>
          </a:p>
          <a:p>
            <a:pPr algn="ctr"/>
            <a:r>
              <a:rPr lang="en-GB" sz="2000" dirty="0">
                <a:solidFill>
                  <a:schemeClr val="tx1"/>
                </a:solidFill>
                <a:latin typeface="DM Sans" pitchFamily="2" charset="0"/>
              </a:rPr>
              <a:t>Difference doesn’t have to mean limitation.</a:t>
            </a:r>
          </a:p>
          <a:p>
            <a:pPr algn="ctr"/>
            <a:endParaRPr lang="en-GB" sz="6000" b="1" dirty="0">
              <a:solidFill>
                <a:schemeClr val="tx1"/>
              </a:solidFill>
              <a:latin typeface="DM Sans" pitchFamily="2" charset="0"/>
            </a:endParaRPr>
          </a:p>
        </p:txBody>
      </p:sp>
    </p:spTree>
    <p:extLst>
      <p:ext uri="{BB962C8B-B14F-4D97-AF65-F5344CB8AC3E}">
        <p14:creationId xmlns:p14="http://schemas.microsoft.com/office/powerpoint/2010/main" val="3084229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46C33-CB58-517D-D5E7-7D00B4EAC2B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78F527A-D99A-81BD-3E0F-F9923ED46A74}"/>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D852999A-EC5F-48FC-EF1E-E9176DE53173}"/>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20" name="Rectangle 2">
            <a:extLst>
              <a:ext uri="{FF2B5EF4-FFF2-40B4-BE49-F238E27FC236}">
                <a16:creationId xmlns:a16="http://schemas.microsoft.com/office/drawing/2014/main" id="{227B2A28-73ED-3BE9-0947-D896AC049BEB}"/>
              </a:ext>
              <a:ext uri="{C183D7F6-B498-43B3-948B-1728B52AA6E4}">
                <adec:decorative xmlns:adec="http://schemas.microsoft.com/office/drawing/2017/decorative" val="1"/>
              </a:ext>
            </a:extLst>
          </p:cNvPr>
          <p:cNvSpPr>
            <a:spLocks noChangeArrowheads="1"/>
          </p:cNvSpPr>
          <p:nvPr/>
        </p:nvSpPr>
        <p:spPr bwMode="auto">
          <a:xfrm>
            <a:off x="116732" y="3226400"/>
            <a:ext cx="9722013" cy="4051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960" tIns="0" rIns="0" bIns="12696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pic>
        <p:nvPicPr>
          <p:cNvPr id="5" name="Picture 4" descr="Colourful typographic title graphic spelling “TRANSITION” in varied block lettering. Grey-and-white checkerboard background indicates transparency, with TextStudio watermark at lower right.">
            <a:extLst>
              <a:ext uri="{FF2B5EF4-FFF2-40B4-BE49-F238E27FC236}">
                <a16:creationId xmlns:a16="http://schemas.microsoft.com/office/drawing/2014/main" id="{62E2E086-C8AE-428D-FE53-8A9223BD48C3}"/>
              </a:ext>
            </a:extLst>
          </p:cNvPr>
          <p:cNvPicPr>
            <a:picLocks noChangeAspect="1"/>
          </p:cNvPicPr>
          <p:nvPr/>
        </p:nvPicPr>
        <p:blipFill>
          <a:blip r:embed="rId3"/>
          <a:stretch>
            <a:fillRect/>
          </a:stretch>
        </p:blipFill>
        <p:spPr>
          <a:xfrm>
            <a:off x="2401921" y="131793"/>
            <a:ext cx="5715000" cy="2857500"/>
          </a:xfrm>
          <a:prstGeom prst="rect">
            <a:avLst/>
          </a:prstGeom>
        </p:spPr>
      </p:pic>
      <p:sp>
        <p:nvSpPr>
          <p:cNvPr id="6" name="Rectangle 5">
            <a:extLst>
              <a:ext uri="{FF2B5EF4-FFF2-40B4-BE49-F238E27FC236}">
                <a16:creationId xmlns:a16="http://schemas.microsoft.com/office/drawing/2014/main" id="{411EE614-9F63-8790-BEE6-C47A5B1E19B1}"/>
              </a:ext>
              <a:ext uri="{C183D7F6-B498-43B3-948B-1728B52AA6E4}">
                <adec:decorative xmlns:adec="http://schemas.microsoft.com/office/drawing/2017/decorative" val="1"/>
              </a:ext>
            </a:extLst>
          </p:cNvPr>
          <p:cNvSpPr/>
          <p:nvPr/>
        </p:nvSpPr>
        <p:spPr>
          <a:xfrm>
            <a:off x="6984459" y="2569784"/>
            <a:ext cx="1439693" cy="6566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Nova Light"/>
              <a:ea typeface="+mn-ea"/>
              <a:cs typeface="+mn-cs"/>
            </a:endParaRPr>
          </a:p>
        </p:txBody>
      </p:sp>
      <p:sp>
        <p:nvSpPr>
          <p:cNvPr id="7" name="TextBox 6">
            <a:extLst>
              <a:ext uri="{FF2B5EF4-FFF2-40B4-BE49-F238E27FC236}">
                <a16:creationId xmlns:a16="http://schemas.microsoft.com/office/drawing/2014/main" id="{6BB7F0AB-F600-A692-ACF2-7DA8CCFD49C4}"/>
              </a:ext>
            </a:extLst>
          </p:cNvPr>
          <p:cNvSpPr txBox="1"/>
          <p:nvPr/>
        </p:nvSpPr>
        <p:spPr>
          <a:xfrm>
            <a:off x="1648107" y="2799884"/>
            <a:ext cx="7118870" cy="25237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A confident parent is more likely to:</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Ask questions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Share what they know</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Challenge something when it doesn’t feel right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Celebrate success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Work collaboratively with professionals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000000"/>
                </a:solidFill>
                <a:effectLst/>
                <a:uLnTx/>
                <a:uFillTx/>
                <a:latin typeface="DM Sans" pitchFamily="2" charset="0"/>
                <a:ea typeface="+mn-ea"/>
                <a:cs typeface="+mn-cs"/>
              </a:rPr>
              <a:t>Believe that their child’s voice and needs matter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Tree>
    <p:extLst>
      <p:ext uri="{BB962C8B-B14F-4D97-AF65-F5344CB8AC3E}">
        <p14:creationId xmlns:p14="http://schemas.microsoft.com/office/powerpoint/2010/main" val="3586752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D394E-9652-F6DE-1CFD-E604ACD2E6BE}"/>
            </a:ext>
          </a:extLst>
        </p:cNvPr>
        <p:cNvGrpSpPr/>
        <p:nvPr/>
      </p:nvGrpSpPr>
      <p:grpSpPr>
        <a:xfrm>
          <a:off x="0" y="0"/>
          <a:ext cx="0" cy="0"/>
          <a:chOff x="0" y="0"/>
          <a:chExt cx="0" cy="0"/>
        </a:xfrm>
      </p:grpSpPr>
      <p:pic>
        <p:nvPicPr>
          <p:cNvPr id="4" name="Picture 3" descr="Cartoon illustration depicting a confused person shrugging, conveying uncertainty or lack of understanding. Black line drawing shows long hair, raised hands, neutral facial expression, yellow top, and three question marks above head.">
            <a:extLst>
              <a:ext uri="{FF2B5EF4-FFF2-40B4-BE49-F238E27FC236}">
                <a16:creationId xmlns:a16="http://schemas.microsoft.com/office/drawing/2014/main" id="{CD8C73DE-BCD1-0D6B-6D6C-F731B7B7E1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50586" y="414295"/>
            <a:ext cx="5624209" cy="5624209"/>
          </a:xfrm>
          <a:prstGeom prst="rect">
            <a:avLst/>
          </a:prstGeom>
        </p:spPr>
      </p:pic>
      <p:sp>
        <p:nvSpPr>
          <p:cNvPr id="3" name="Text Placeholder 2">
            <a:extLst>
              <a:ext uri="{FF2B5EF4-FFF2-40B4-BE49-F238E27FC236}">
                <a16:creationId xmlns:a16="http://schemas.microsoft.com/office/drawing/2014/main" id="{CFE24934-A260-2786-1BAF-FC3982F60D9B}"/>
              </a:ext>
            </a:extLst>
          </p:cNvPr>
          <p:cNvSpPr>
            <a:spLocks noGrp="1"/>
          </p:cNvSpPr>
          <p:nvPr>
            <p:ph type="body" idx="10"/>
          </p:nvPr>
        </p:nvSpPr>
        <p:spPr>
          <a:xfrm>
            <a:off x="344597" y="60403"/>
            <a:ext cx="11633344" cy="1172584"/>
          </a:xfrm>
        </p:spPr>
        <p:txBody>
          <a:bodyPr/>
          <a:lstStyle/>
          <a:p>
            <a:r>
              <a:rPr lang="en-GB" sz="4000" b="1" dirty="0">
                <a:solidFill>
                  <a:srgbClr val="7030A0"/>
                </a:solidFill>
                <a:latin typeface="Source Sans Pro" panose="020B0503030403020204" pitchFamily="34" charset="0"/>
                <a:ea typeface="Source Sans Pro" panose="020B0503030403020204" pitchFamily="34" charset="0"/>
              </a:rPr>
              <a:t>Supporting Parental Confidence: </a:t>
            </a:r>
          </a:p>
        </p:txBody>
      </p:sp>
      <p:sp>
        <p:nvSpPr>
          <p:cNvPr id="19" name="TextBox 18">
            <a:extLst>
              <a:ext uri="{FF2B5EF4-FFF2-40B4-BE49-F238E27FC236}">
                <a16:creationId xmlns:a16="http://schemas.microsoft.com/office/drawing/2014/main" id="{7CF7409A-CEAF-7DAE-220D-984A8CCAD6CE}"/>
              </a:ext>
              <a:ext uri="{C183D7F6-B498-43B3-948B-1728B52AA6E4}">
                <adec:decorative xmlns:adec="http://schemas.microsoft.com/office/drawing/2017/decorative" val="1"/>
              </a:ext>
            </a:extLst>
          </p:cNvPr>
          <p:cNvSpPr txBox="1"/>
          <p:nvPr/>
        </p:nvSpPr>
        <p:spPr>
          <a:xfrm>
            <a:off x="-1115967" y="2898844"/>
            <a:ext cx="2683897" cy="22276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Arial Nova Light"/>
              <a:ea typeface="+mn-ea"/>
              <a:cs typeface="+mn-cs"/>
            </a:endParaRPr>
          </a:p>
        </p:txBody>
      </p:sp>
      <p:sp>
        <p:nvSpPr>
          <p:cNvPr id="8" name="Rectangle 7">
            <a:extLst>
              <a:ext uri="{FF2B5EF4-FFF2-40B4-BE49-F238E27FC236}">
                <a16:creationId xmlns:a16="http://schemas.microsoft.com/office/drawing/2014/main" id="{31333AFE-B224-8191-0058-6D5BC3747C81}"/>
              </a:ext>
              <a:ext uri="{C183D7F6-B498-43B3-948B-1728B52AA6E4}">
                <adec:decorative xmlns:adec="http://schemas.microsoft.com/office/drawing/2017/decorative" val="1"/>
              </a:ext>
            </a:extLst>
          </p:cNvPr>
          <p:cNvSpPr/>
          <p:nvPr/>
        </p:nvSpPr>
        <p:spPr>
          <a:xfrm>
            <a:off x="1050586" y="4236397"/>
            <a:ext cx="457200" cy="178016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prstClr val="white"/>
                </a:solidFill>
              </a:ln>
              <a:solidFill>
                <a:prstClr val="white"/>
              </a:solidFill>
              <a:effectLst/>
              <a:uLnTx/>
              <a:uFillTx/>
              <a:latin typeface="Arial Nova Light"/>
              <a:ea typeface="+mn-ea"/>
              <a:cs typeface="+mn-cs"/>
            </a:endParaRPr>
          </a:p>
        </p:txBody>
      </p:sp>
      <p:sp>
        <p:nvSpPr>
          <p:cNvPr id="9" name="TextBox 8">
            <a:extLst>
              <a:ext uri="{FF2B5EF4-FFF2-40B4-BE49-F238E27FC236}">
                <a16:creationId xmlns:a16="http://schemas.microsoft.com/office/drawing/2014/main" id="{262A0311-3922-DCC1-09FC-C9FE7B79D078}"/>
              </a:ext>
            </a:extLst>
          </p:cNvPr>
          <p:cNvSpPr txBox="1"/>
          <p:nvPr/>
        </p:nvSpPr>
        <p:spPr>
          <a:xfrm>
            <a:off x="6264614" y="4236397"/>
            <a:ext cx="2993686"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1" u="none" strike="noStrike" kern="1200" cap="none" spc="0" normalizeH="0" baseline="0" noProof="0" dirty="0">
                <a:ln>
                  <a:noFill/>
                </a:ln>
                <a:solidFill>
                  <a:srgbClr val="000000"/>
                </a:solidFill>
                <a:effectLst/>
                <a:uLnTx/>
                <a:uFillTx/>
                <a:latin typeface="DM Sans" pitchFamily="2" charset="0"/>
                <a:ea typeface="+mn-ea"/>
                <a:cs typeface="+mn-cs"/>
              </a:rPr>
              <a:t>We don’t have to know everything today in order to start helping your child today.</a:t>
            </a:r>
          </a:p>
        </p:txBody>
      </p:sp>
    </p:spTree>
    <p:extLst>
      <p:ext uri="{BB962C8B-B14F-4D97-AF65-F5344CB8AC3E}">
        <p14:creationId xmlns:p14="http://schemas.microsoft.com/office/powerpoint/2010/main" val="486617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 sitting with cat">
            <a:extLst>
              <a:ext uri="{FF2B5EF4-FFF2-40B4-BE49-F238E27FC236}">
                <a16:creationId xmlns:a16="http://schemas.microsoft.com/office/drawing/2014/main" id="{204FC612-4C99-9ACA-8DBD-721BC7BC43C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3188" y="1692486"/>
            <a:ext cx="6172200" cy="4119943"/>
          </a:xfrm>
          <a:prstGeom prst="rect">
            <a:avLst/>
          </a:prstGeom>
          <a:noFill/>
        </p:spPr>
      </p:pic>
      <p:sp>
        <p:nvSpPr>
          <p:cNvPr id="9" name="Text Placeholder 2">
            <a:extLst>
              <a:ext uri="{FF2B5EF4-FFF2-40B4-BE49-F238E27FC236}">
                <a16:creationId xmlns:a16="http://schemas.microsoft.com/office/drawing/2014/main" id="{6F10D15C-7985-DE90-6075-7F7682BC6B4A}"/>
              </a:ext>
            </a:extLst>
          </p:cNvPr>
          <p:cNvSpPr>
            <a:spLocks noGrp="1"/>
          </p:cNvSpPr>
          <p:nvPr>
            <p:ph type="body" sz="half" idx="2"/>
          </p:nvPr>
        </p:nvSpPr>
        <p:spPr>
          <a:xfrm>
            <a:off x="836612" y="1643865"/>
            <a:ext cx="4715102" cy="4217184"/>
          </a:xfrm>
        </p:spPr>
        <p:txBody>
          <a:bodyPr/>
          <a:lstStyle/>
          <a:p>
            <a:r>
              <a:rPr lang="en-US" sz="2400" dirty="0"/>
              <a:t>KELSI – the go to place for all SEND support for providers</a:t>
            </a:r>
          </a:p>
          <a:p>
            <a:r>
              <a:rPr lang="en-GB" sz="2400" dirty="0">
                <a:hlinkClick r:id="rId3" tooltip="Original URL: https://www.kelsi.org.uk/special-education-needs/special-educational-needs/early-years-sen-support-and-inclusion-team. Click or tap if you trust this link."/>
              </a:rPr>
              <a:t>Early Years SEND Support &amp; Inclusion Team - KELSI</a:t>
            </a:r>
            <a:endParaRPr lang="en-US" sz="2400" dirty="0"/>
          </a:p>
          <a:p>
            <a:endParaRPr lang="en-US" sz="2400" dirty="0"/>
          </a:p>
          <a:p>
            <a:r>
              <a:rPr lang="en-US" sz="2400" dirty="0"/>
              <a:t>Whistle stop tour of the site</a:t>
            </a:r>
          </a:p>
          <a:p>
            <a:endParaRPr lang="en-US" sz="2400" dirty="0"/>
          </a:p>
          <a:p>
            <a:r>
              <a:rPr lang="en-US" sz="2400"/>
              <a:t>“Google” </a:t>
            </a:r>
            <a:r>
              <a:rPr lang="en-US" sz="2400" dirty="0"/>
              <a:t>with the words – Early Years </a:t>
            </a:r>
            <a:r>
              <a:rPr lang="en-US" sz="2400"/>
              <a:t>SEND Kelsi</a:t>
            </a:r>
            <a:endParaRPr lang="en-US" sz="2400" dirty="0"/>
          </a:p>
        </p:txBody>
      </p:sp>
      <p:sp>
        <p:nvSpPr>
          <p:cNvPr id="2" name="Title 1">
            <a:extLst>
              <a:ext uri="{FF2B5EF4-FFF2-40B4-BE49-F238E27FC236}">
                <a16:creationId xmlns:a16="http://schemas.microsoft.com/office/drawing/2014/main" id="{98685F3A-CCFF-9B4C-AECE-DE7B574786BB}"/>
              </a:ext>
            </a:extLst>
          </p:cNvPr>
          <p:cNvSpPr>
            <a:spLocks noGrp="1"/>
          </p:cNvSpPr>
          <p:nvPr>
            <p:ph type="title"/>
          </p:nvPr>
        </p:nvSpPr>
        <p:spPr>
          <a:xfrm>
            <a:off x="1064231" y="796640"/>
            <a:ext cx="10515600" cy="693114"/>
          </a:xfrm>
        </p:spPr>
        <p:txBody>
          <a:bodyPr>
            <a:normAutofit/>
          </a:bodyPr>
          <a:lstStyle/>
          <a:p>
            <a:r>
              <a:rPr lang="en-GB" dirty="0"/>
              <a:t>Support for EY Providers</a:t>
            </a:r>
          </a:p>
        </p:txBody>
      </p:sp>
    </p:spTree>
    <p:extLst>
      <p:ext uri="{BB962C8B-B14F-4D97-AF65-F5344CB8AC3E}">
        <p14:creationId xmlns:p14="http://schemas.microsoft.com/office/powerpoint/2010/main" val="3367091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1"/>
          </p:nvPr>
        </p:nvSpPr>
        <p:spPr>
          <a:xfrm>
            <a:off x="838200" y="1825625"/>
            <a:ext cx="5181600" cy="4351338"/>
          </a:xfrm>
        </p:spPr>
        <p:txBody>
          <a:bodyPr vert="horz" lIns="0" tIns="11298" rIns="0" bIns="0" rtlCol="0">
            <a:normAutofit/>
          </a:bodyPr>
          <a:lstStyle/>
          <a:p>
            <a:pPr marL="185861" indent="-174562">
              <a:spcBef>
                <a:spcPts val="89"/>
              </a:spcBef>
              <a:buClr>
                <a:srgbClr val="4095FF"/>
              </a:buClr>
              <a:tabLst>
                <a:tab pos="185861" algn="l"/>
              </a:tabLst>
            </a:pPr>
            <a:r>
              <a:rPr lang="en-GB" spc="-18" dirty="0"/>
              <a:t>If ordering with Kent County Supplies (KCS)……</a:t>
            </a:r>
          </a:p>
          <a:p>
            <a:pPr marL="185861" indent="-174562">
              <a:spcBef>
                <a:spcPts val="89"/>
              </a:spcBef>
              <a:buClr>
                <a:srgbClr val="4095FF"/>
              </a:buClr>
              <a:tabLst>
                <a:tab pos="185861" algn="l"/>
              </a:tabLst>
            </a:pPr>
            <a:endParaRPr lang="en-GB" spc="-18" dirty="0"/>
          </a:p>
          <a:p>
            <a:pPr marL="185861" indent="-174562">
              <a:spcBef>
                <a:spcPts val="89"/>
              </a:spcBef>
              <a:buClr>
                <a:srgbClr val="4095FF"/>
              </a:buClr>
              <a:tabLst>
                <a:tab pos="185861" algn="l"/>
              </a:tabLst>
            </a:pPr>
            <a:r>
              <a:rPr lang="en-GB" spc="-18" dirty="0"/>
              <a:t>Don’t forget to use the code TEP20 for 20% off your shopping basket!</a:t>
            </a:r>
            <a:endParaRPr spc="-18" dirty="0"/>
          </a:p>
        </p:txBody>
      </p:sp>
      <p:pic>
        <p:nvPicPr>
          <p:cNvPr id="4" name="Picture 3" descr="Colourful plastic toy block">
            <a:extLst>
              <a:ext uri="{FF2B5EF4-FFF2-40B4-BE49-F238E27FC236}">
                <a16:creationId xmlns:a16="http://schemas.microsoft.com/office/drawing/2014/main" id="{B9027EE8-8223-BF8C-5FC4-6A891035B5C1}"/>
              </a:ext>
            </a:extLst>
          </p:cNvPr>
          <p:cNvPicPr>
            <a:picLocks noChangeAspect="1"/>
          </p:cNvPicPr>
          <p:nvPr/>
        </p:nvPicPr>
        <p:blipFill>
          <a:blip r:embed="rId2" cstate="email">
            <a:extLst>
              <a:ext uri="{28A0092B-C50C-407E-A947-70E740481C1C}">
                <a14:useLocalDpi xmlns:a14="http://schemas.microsoft.com/office/drawing/2010/main"/>
              </a:ext>
            </a:extLst>
          </a:blip>
          <a:srcRect r="-1" b="-1"/>
          <a:stretch>
            <a:fillRect/>
          </a:stretch>
        </p:blipFill>
        <p:spPr>
          <a:xfrm>
            <a:off x="6172200" y="707571"/>
            <a:ext cx="5181600" cy="4811486"/>
          </a:xfrm>
          <a:prstGeom prst="rect">
            <a:avLst/>
          </a:prstGeom>
          <a:noFill/>
        </p:spPr>
      </p:pic>
      <p:sp>
        <p:nvSpPr>
          <p:cNvPr id="10" name="Title 9">
            <a:extLst>
              <a:ext uri="{FF2B5EF4-FFF2-40B4-BE49-F238E27FC236}">
                <a16:creationId xmlns:a16="http://schemas.microsoft.com/office/drawing/2014/main" id="{F7907B4B-BDE5-AE09-1922-13DDCA10933C}"/>
              </a:ext>
            </a:extLst>
          </p:cNvPr>
          <p:cNvSpPr>
            <a:spLocks noGrp="1"/>
          </p:cNvSpPr>
          <p:nvPr>
            <p:ph type="title"/>
          </p:nvPr>
        </p:nvSpPr>
        <p:spPr>
          <a:xfrm>
            <a:off x="1064231" y="796639"/>
            <a:ext cx="10515600" cy="621195"/>
          </a:xfrm>
        </p:spPr>
        <p:txBody>
          <a:bodyPr>
            <a:normAutofit/>
          </a:bodyPr>
          <a:lstStyle/>
          <a:p>
            <a:r>
              <a:rPr lang="en-GB" dirty="0"/>
              <a:t>Bonus discount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BEB72-88AC-FE63-5CC1-ECDB6557F6CA}"/>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0D43773D-6690-CFD3-FC34-CA8282D3D4E7}"/>
              </a:ext>
            </a:extLst>
          </p:cNvPr>
          <p:cNvSpPr txBox="1">
            <a:spLocks noGrp="1"/>
          </p:cNvSpPr>
          <p:nvPr>
            <p:ph sz="half" idx="1"/>
          </p:nvPr>
        </p:nvSpPr>
        <p:spPr>
          <a:xfrm>
            <a:off x="612169" y="1417834"/>
            <a:ext cx="5407631" cy="4759129"/>
          </a:xfrm>
        </p:spPr>
        <p:txBody>
          <a:bodyPr vert="horz" lIns="0" tIns="11298" rIns="0" bIns="0" rtlCol="0">
            <a:normAutofit/>
          </a:bodyPr>
          <a:lstStyle/>
          <a:p>
            <a:pPr marL="185861" indent="-174562">
              <a:spcBef>
                <a:spcPts val="89"/>
              </a:spcBef>
              <a:buClr>
                <a:srgbClr val="4095FF"/>
              </a:buClr>
              <a:tabLst>
                <a:tab pos="185861" algn="l"/>
              </a:tabLst>
            </a:pPr>
            <a:r>
              <a:rPr lang="en-GB" sz="2400" spc="-18" dirty="0"/>
              <a:t>In future you will need to book onto the Forums via Kelsi and not TEP.</a:t>
            </a:r>
          </a:p>
          <a:p>
            <a:pPr marL="185861" indent="-174562">
              <a:spcBef>
                <a:spcPts val="89"/>
              </a:spcBef>
              <a:buClr>
                <a:srgbClr val="4095FF"/>
              </a:buClr>
              <a:tabLst>
                <a:tab pos="185861" algn="l"/>
              </a:tabLst>
            </a:pPr>
            <a:endParaRPr lang="en-GB" sz="2400" spc="-18" dirty="0"/>
          </a:p>
          <a:p>
            <a:pPr marL="185861" indent="-174562">
              <a:spcBef>
                <a:spcPts val="89"/>
              </a:spcBef>
              <a:buClr>
                <a:srgbClr val="4095FF"/>
              </a:buClr>
              <a:tabLst>
                <a:tab pos="185861" algn="l"/>
              </a:tabLst>
            </a:pPr>
            <a:r>
              <a:rPr lang="en-GB" sz="2400" spc="-18" dirty="0"/>
              <a:t>We hope to be able to add the slides to KELSI, so they are more widely available following the Forums.</a:t>
            </a:r>
          </a:p>
          <a:p>
            <a:pPr marL="185861" indent="-174562">
              <a:spcBef>
                <a:spcPts val="89"/>
              </a:spcBef>
              <a:buClr>
                <a:srgbClr val="4095FF"/>
              </a:buClr>
              <a:tabLst>
                <a:tab pos="185861" algn="l"/>
              </a:tabLst>
            </a:pPr>
            <a:endParaRPr lang="en-GB" sz="2400" spc="-18" dirty="0">
              <a:highlight>
                <a:srgbClr val="FFFF00"/>
              </a:highlight>
            </a:endParaRPr>
          </a:p>
          <a:p>
            <a:pPr marL="11299" indent="0">
              <a:spcBef>
                <a:spcPts val="89"/>
              </a:spcBef>
              <a:buClr>
                <a:srgbClr val="4095FF"/>
              </a:buClr>
              <a:buNone/>
              <a:tabLst>
                <a:tab pos="185861" algn="l"/>
              </a:tabLst>
            </a:pPr>
            <a:r>
              <a:rPr lang="en-GB" sz="2400" spc="-18" dirty="0">
                <a:solidFill>
                  <a:srgbClr val="3F96FE"/>
                </a:solidFill>
                <a:hlinkClick r:id="rId2">
                  <a:extLst>
                    <a:ext uri="{A12FA001-AC4F-418D-AE19-62706E023703}">
                      <ahyp:hlinkClr xmlns:ahyp="http://schemas.microsoft.com/office/drawing/2018/hyperlinkcolor" val="tx"/>
                    </a:ext>
                  </a:extLst>
                </a:hlinkClick>
              </a:rPr>
              <a:t>Thursday 11</a:t>
            </a:r>
            <a:r>
              <a:rPr lang="en-GB" sz="2400" spc="-18" baseline="30000" dirty="0">
                <a:solidFill>
                  <a:srgbClr val="3F96FE"/>
                </a:solidFill>
                <a:hlinkClick r:id="rId2">
                  <a:extLst>
                    <a:ext uri="{A12FA001-AC4F-418D-AE19-62706E023703}">
                      <ahyp:hlinkClr xmlns:ahyp="http://schemas.microsoft.com/office/drawing/2018/hyperlinkcolor" val="tx"/>
                    </a:ext>
                  </a:extLst>
                </a:hlinkClick>
              </a:rPr>
              <a:t>th</a:t>
            </a:r>
            <a:r>
              <a:rPr lang="en-GB" sz="2400" spc="-18" dirty="0">
                <a:solidFill>
                  <a:srgbClr val="3F96FE"/>
                </a:solidFill>
                <a:hlinkClick r:id="rId2">
                  <a:extLst>
                    <a:ext uri="{A12FA001-AC4F-418D-AE19-62706E023703}">
                      <ahyp:hlinkClr xmlns:ahyp="http://schemas.microsoft.com/office/drawing/2018/hyperlinkcolor" val="tx"/>
                    </a:ext>
                  </a:extLst>
                </a:hlinkClick>
              </a:rPr>
              <a:t> February 2027 12pm</a:t>
            </a:r>
            <a:endParaRPr lang="en-GB" sz="2400" spc="-18" dirty="0">
              <a:solidFill>
                <a:srgbClr val="3F96FE"/>
              </a:solidFill>
            </a:endParaRPr>
          </a:p>
          <a:p>
            <a:pPr marL="11299" indent="0">
              <a:spcBef>
                <a:spcPts val="89"/>
              </a:spcBef>
              <a:buClr>
                <a:srgbClr val="4095FF"/>
              </a:buClr>
              <a:buNone/>
              <a:tabLst>
                <a:tab pos="185861" algn="l"/>
              </a:tabLst>
            </a:pPr>
            <a:r>
              <a:rPr lang="en-GB" sz="2400" spc="-18" dirty="0">
                <a:solidFill>
                  <a:srgbClr val="3F96FE"/>
                </a:solidFill>
                <a:hlinkClick r:id="rId3">
                  <a:extLst>
                    <a:ext uri="{A12FA001-AC4F-418D-AE19-62706E023703}">
                      <ahyp:hlinkClr xmlns:ahyp="http://schemas.microsoft.com/office/drawing/2018/hyperlinkcolor" val="tx"/>
                    </a:ext>
                  </a:extLst>
                </a:hlinkClick>
              </a:rPr>
              <a:t>Thursday 11</a:t>
            </a:r>
            <a:r>
              <a:rPr lang="en-GB" sz="2400" spc="-18" baseline="30000" dirty="0">
                <a:solidFill>
                  <a:srgbClr val="3F96FE"/>
                </a:solidFill>
                <a:hlinkClick r:id="rId3">
                  <a:extLst>
                    <a:ext uri="{A12FA001-AC4F-418D-AE19-62706E023703}">
                      <ahyp:hlinkClr xmlns:ahyp="http://schemas.microsoft.com/office/drawing/2018/hyperlinkcolor" val="tx"/>
                    </a:ext>
                  </a:extLst>
                </a:hlinkClick>
              </a:rPr>
              <a:t>th</a:t>
            </a:r>
            <a:r>
              <a:rPr lang="en-GB" sz="2400" spc="-18" dirty="0">
                <a:solidFill>
                  <a:srgbClr val="3F96FE"/>
                </a:solidFill>
                <a:hlinkClick r:id="rId3">
                  <a:extLst>
                    <a:ext uri="{A12FA001-AC4F-418D-AE19-62706E023703}">
                      <ahyp:hlinkClr xmlns:ahyp="http://schemas.microsoft.com/office/drawing/2018/hyperlinkcolor" val="tx"/>
                    </a:ext>
                  </a:extLst>
                </a:hlinkClick>
              </a:rPr>
              <a:t> February 2027 15:30pm</a:t>
            </a:r>
            <a:endParaRPr lang="en-GB" sz="2400" spc="-18" dirty="0">
              <a:solidFill>
                <a:srgbClr val="3F96FE"/>
              </a:solidFill>
            </a:endParaRPr>
          </a:p>
          <a:p>
            <a:pPr marL="11299" indent="0">
              <a:spcBef>
                <a:spcPts val="89"/>
              </a:spcBef>
              <a:buClr>
                <a:srgbClr val="4095FF"/>
              </a:buClr>
              <a:buNone/>
              <a:tabLst>
                <a:tab pos="185861" algn="l"/>
              </a:tabLst>
            </a:pPr>
            <a:r>
              <a:rPr lang="en-GB" sz="2400" spc="-18" dirty="0">
                <a:solidFill>
                  <a:srgbClr val="3F96FE"/>
                </a:solidFill>
                <a:hlinkClick r:id="rId4">
                  <a:extLst>
                    <a:ext uri="{A12FA001-AC4F-418D-AE19-62706E023703}">
                      <ahyp:hlinkClr xmlns:ahyp="http://schemas.microsoft.com/office/drawing/2018/hyperlinkcolor" val="tx"/>
                    </a:ext>
                  </a:extLst>
                </a:hlinkClick>
              </a:rPr>
              <a:t>Thursday 20</a:t>
            </a:r>
            <a:r>
              <a:rPr lang="en-GB" sz="2400" spc="-18" baseline="30000" dirty="0">
                <a:solidFill>
                  <a:srgbClr val="3F96FE"/>
                </a:solidFill>
                <a:hlinkClick r:id="rId4">
                  <a:extLst>
                    <a:ext uri="{A12FA001-AC4F-418D-AE19-62706E023703}">
                      <ahyp:hlinkClr xmlns:ahyp="http://schemas.microsoft.com/office/drawing/2018/hyperlinkcolor" val="tx"/>
                    </a:ext>
                  </a:extLst>
                </a:hlinkClick>
              </a:rPr>
              <a:t>th</a:t>
            </a:r>
            <a:r>
              <a:rPr lang="en-GB" sz="2400" spc="-18" dirty="0">
                <a:solidFill>
                  <a:srgbClr val="3F96FE"/>
                </a:solidFill>
                <a:hlinkClick r:id="rId4">
                  <a:extLst>
                    <a:ext uri="{A12FA001-AC4F-418D-AE19-62706E023703}">
                      <ahyp:hlinkClr xmlns:ahyp="http://schemas.microsoft.com/office/drawing/2018/hyperlinkcolor" val="tx"/>
                    </a:ext>
                  </a:extLst>
                </a:hlinkClick>
              </a:rPr>
              <a:t> May 2027 12:00pm</a:t>
            </a:r>
            <a:endParaRPr lang="en-GB" sz="2400" spc="-18" dirty="0">
              <a:solidFill>
                <a:srgbClr val="3F96FE"/>
              </a:solidFill>
            </a:endParaRPr>
          </a:p>
          <a:p>
            <a:pPr marL="11299" indent="0">
              <a:spcBef>
                <a:spcPts val="89"/>
              </a:spcBef>
              <a:buClr>
                <a:srgbClr val="4095FF"/>
              </a:buClr>
              <a:buNone/>
              <a:tabLst>
                <a:tab pos="185861" algn="l"/>
              </a:tabLst>
            </a:pPr>
            <a:r>
              <a:rPr lang="en-GB" sz="2400" spc="-18" dirty="0">
                <a:solidFill>
                  <a:srgbClr val="3F96FE"/>
                </a:solidFill>
                <a:hlinkClick r:id="rId5">
                  <a:extLst>
                    <a:ext uri="{A12FA001-AC4F-418D-AE19-62706E023703}">
                      <ahyp:hlinkClr xmlns:ahyp="http://schemas.microsoft.com/office/drawing/2018/hyperlinkcolor" val="tx"/>
                    </a:ext>
                  </a:extLst>
                </a:hlinkClick>
              </a:rPr>
              <a:t>Thursday 20</a:t>
            </a:r>
            <a:r>
              <a:rPr lang="en-GB" sz="2400" spc="-18" baseline="30000" dirty="0">
                <a:solidFill>
                  <a:srgbClr val="3F96FE"/>
                </a:solidFill>
                <a:hlinkClick r:id="rId5">
                  <a:extLst>
                    <a:ext uri="{A12FA001-AC4F-418D-AE19-62706E023703}">
                      <ahyp:hlinkClr xmlns:ahyp="http://schemas.microsoft.com/office/drawing/2018/hyperlinkcolor" val="tx"/>
                    </a:ext>
                  </a:extLst>
                </a:hlinkClick>
              </a:rPr>
              <a:t>th</a:t>
            </a:r>
            <a:r>
              <a:rPr lang="en-GB" sz="2400" spc="-18" dirty="0">
                <a:solidFill>
                  <a:srgbClr val="3F96FE"/>
                </a:solidFill>
                <a:hlinkClick r:id="rId5">
                  <a:extLst>
                    <a:ext uri="{A12FA001-AC4F-418D-AE19-62706E023703}">
                      <ahyp:hlinkClr xmlns:ahyp="http://schemas.microsoft.com/office/drawing/2018/hyperlinkcolor" val="tx"/>
                    </a:ext>
                  </a:extLst>
                </a:hlinkClick>
              </a:rPr>
              <a:t> May 2027 15:30pm</a:t>
            </a:r>
            <a:endParaRPr lang="en-GB" sz="2400" spc="-18" dirty="0">
              <a:solidFill>
                <a:srgbClr val="3F96FE"/>
              </a:solidFill>
            </a:endParaRPr>
          </a:p>
          <a:p>
            <a:pPr marL="11299" indent="0">
              <a:spcBef>
                <a:spcPts val="89"/>
              </a:spcBef>
              <a:buClr>
                <a:srgbClr val="4095FF"/>
              </a:buClr>
              <a:buNone/>
              <a:tabLst>
                <a:tab pos="185861" algn="l"/>
              </a:tabLst>
            </a:pPr>
            <a:endParaRPr spc="-18" dirty="0"/>
          </a:p>
        </p:txBody>
      </p:sp>
      <p:pic>
        <p:nvPicPr>
          <p:cNvPr id="5" name="Picture 4" descr="Children playing toys">
            <a:extLst>
              <a:ext uri="{FF2B5EF4-FFF2-40B4-BE49-F238E27FC236}">
                <a16:creationId xmlns:a16="http://schemas.microsoft.com/office/drawing/2014/main" id="{E8C33028-3EAB-039E-A61B-BBE72664FB1A}"/>
              </a:ext>
            </a:extLst>
          </p:cNvPr>
          <p:cNvPicPr>
            <a:picLocks noChangeAspect="1"/>
          </p:cNvPicPr>
          <p:nvPr/>
        </p:nvPicPr>
        <p:blipFill>
          <a:blip r:embed="rId6" cstate="email">
            <a:extLst>
              <a:ext uri="{28A0092B-C50C-407E-A947-70E740481C1C}">
                <a14:useLocalDpi xmlns:a14="http://schemas.microsoft.com/office/drawing/2010/main"/>
              </a:ext>
            </a:extLst>
          </a:blip>
          <a:srcRect b="-1"/>
          <a:stretch>
            <a:fillRect/>
          </a:stretch>
        </p:blipFill>
        <p:spPr>
          <a:xfrm>
            <a:off x="6172200" y="943882"/>
            <a:ext cx="5181600" cy="4351338"/>
          </a:xfrm>
          <a:prstGeom prst="rect">
            <a:avLst/>
          </a:prstGeom>
          <a:noFill/>
        </p:spPr>
      </p:pic>
      <p:sp>
        <p:nvSpPr>
          <p:cNvPr id="10" name="Title 9">
            <a:extLst>
              <a:ext uri="{FF2B5EF4-FFF2-40B4-BE49-F238E27FC236}">
                <a16:creationId xmlns:a16="http://schemas.microsoft.com/office/drawing/2014/main" id="{F21CA90E-BD67-37E5-6E5B-6E8D21A3B20D}"/>
              </a:ext>
            </a:extLst>
          </p:cNvPr>
          <p:cNvSpPr>
            <a:spLocks noGrp="1"/>
          </p:cNvSpPr>
          <p:nvPr>
            <p:ph type="title"/>
          </p:nvPr>
        </p:nvSpPr>
        <p:spPr>
          <a:xfrm>
            <a:off x="1064231" y="796639"/>
            <a:ext cx="10515600" cy="621195"/>
          </a:xfrm>
        </p:spPr>
        <p:txBody>
          <a:bodyPr>
            <a:normAutofit/>
          </a:bodyPr>
          <a:lstStyle/>
          <a:p>
            <a:r>
              <a:rPr lang="en-GB" dirty="0"/>
              <a:t>Future EY SENCo Forums</a:t>
            </a:r>
          </a:p>
        </p:txBody>
      </p:sp>
    </p:spTree>
    <p:extLst>
      <p:ext uri="{BB962C8B-B14F-4D97-AF65-F5344CB8AC3E}">
        <p14:creationId xmlns:p14="http://schemas.microsoft.com/office/powerpoint/2010/main" val="3425823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5B8D3-6F5C-CDCD-CB04-71DAB92498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A40AEF-ECF1-239D-DA83-C28E6A2E8665}"/>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8097" y="5881730"/>
            <a:ext cx="2244559" cy="760656"/>
          </a:xfrm>
          <a:prstGeom prst="rect">
            <a:avLst/>
          </a:prstGeom>
        </p:spPr>
      </p:pic>
      <p:pic>
        <p:nvPicPr>
          <p:cNvPr id="1026" name="Picture 1" descr="Promotional graphic for Countywide EY SENCO Forum, featuring a QR code for accessing event information or registration. Blue background with lighter abstract wave shapes, white event title, and centred black-and-white QR code in a rounded white square.">
            <a:extLst>
              <a:ext uri="{FF2B5EF4-FFF2-40B4-BE49-F238E27FC236}">
                <a16:creationId xmlns:a16="http://schemas.microsoft.com/office/drawing/2014/main" id="{FE534724-244D-B176-3B4F-9D5690D8C60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96603" y="674219"/>
            <a:ext cx="4731829" cy="476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2663244"/>
      </p:ext>
    </p:extLst>
  </p:cSld>
  <p:clrMapOvr>
    <a:masterClrMapping/>
  </p:clrMapOvr>
</p:sld>
</file>

<file path=ppt/theme/theme1.xml><?xml version="1.0" encoding="utf-8"?>
<a:theme xmlns:a="http://schemas.openxmlformats.org/drawingml/2006/main" name="1_Office Theme">
  <a:themeElements>
    <a:clrScheme name="KCC Employer Brand">
      <a:dk1>
        <a:sysClr val="windowText" lastClr="000000"/>
      </a:dk1>
      <a:lt1>
        <a:sysClr val="window" lastClr="FFFFFF"/>
      </a:lt1>
      <a:dk2>
        <a:srgbClr val="132C4C"/>
      </a:dk2>
      <a:lt2>
        <a:srgbClr val="3577CC"/>
      </a:lt2>
      <a:accent1>
        <a:srgbClr val="4096FF"/>
      </a:accent1>
      <a:accent2>
        <a:srgbClr val="8CC0FF"/>
      </a:accent2>
      <a:accent3>
        <a:srgbClr val="D9E9FF"/>
      </a:accent3>
      <a:accent4>
        <a:srgbClr val="FF0000"/>
      </a:accent4>
      <a:accent5>
        <a:srgbClr val="FFFFFF"/>
      </a:accent5>
      <a:accent6>
        <a:srgbClr val="FFFFFF"/>
      </a:accent6>
      <a:hlink>
        <a:srgbClr val="3577CC"/>
      </a:hlink>
      <a:folHlink>
        <a:srgbClr val="FFFFFF"/>
      </a:folHlink>
    </a:clrScheme>
    <a:fontScheme name="Custom 1">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Analytics_Ppt_Theme_Sep21 - Widescreen">
  <a:themeElements>
    <a:clrScheme name="Kent Analytics">
      <a:dk1>
        <a:srgbClr val="000000"/>
      </a:dk1>
      <a:lt1>
        <a:sysClr val="window" lastClr="FFFFFF"/>
      </a:lt1>
      <a:dk2>
        <a:srgbClr val="163B56"/>
      </a:dk2>
      <a:lt2>
        <a:srgbClr val="FFFFFF"/>
      </a:lt2>
      <a:accent1>
        <a:srgbClr val="163B56"/>
      </a:accent1>
      <a:accent2>
        <a:srgbClr val="3C84C5"/>
      </a:accent2>
      <a:accent3>
        <a:srgbClr val="80C2C2"/>
      </a:accent3>
      <a:accent4>
        <a:srgbClr val="AE0F0A"/>
      </a:accent4>
      <a:accent5>
        <a:srgbClr val="D1D6DB"/>
      </a:accent5>
      <a:accent6>
        <a:srgbClr val="E30613"/>
      </a:accent6>
      <a:hlink>
        <a:srgbClr val="3C84C5"/>
      </a:hlink>
      <a:folHlink>
        <a:srgbClr val="3C84C5"/>
      </a:folHlink>
    </a:clrScheme>
    <a:fontScheme name="Analytics Sep-21">
      <a:majorFont>
        <a:latin typeface="Arial"/>
        <a:ea typeface=""/>
        <a:cs typeface=""/>
      </a:majorFont>
      <a:minorFont>
        <a:latin typeface="Arial Nova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nalytics_Ppt_Theme_Sep21 - Widescreen" id="{16957F8A-DEA7-4587-AC2D-3AB2A463AF3C}" vid="{F64CD4B4-ADA9-47B7-A61E-6CF093530605}"/>
    </a:ext>
  </a:extLst>
</a:theme>
</file>

<file path=ppt/theme/theme4.xml><?xml version="1.0" encoding="utf-8"?>
<a:theme xmlns:a="http://schemas.openxmlformats.org/drawingml/2006/main" name="2_Office Theme">
  <a:themeElements>
    <a:clrScheme name="KCC Employer Brand">
      <a:dk1>
        <a:sysClr val="windowText" lastClr="000000"/>
      </a:dk1>
      <a:lt1>
        <a:sysClr val="window" lastClr="FFFFFF"/>
      </a:lt1>
      <a:dk2>
        <a:srgbClr val="132C4C"/>
      </a:dk2>
      <a:lt2>
        <a:srgbClr val="3577CC"/>
      </a:lt2>
      <a:accent1>
        <a:srgbClr val="4096FF"/>
      </a:accent1>
      <a:accent2>
        <a:srgbClr val="8CC0FF"/>
      </a:accent2>
      <a:accent3>
        <a:srgbClr val="D9E9FF"/>
      </a:accent3>
      <a:accent4>
        <a:srgbClr val="FF0000"/>
      </a:accent4>
      <a:accent5>
        <a:srgbClr val="FFFFFF"/>
      </a:accent5>
      <a:accent6>
        <a:srgbClr val="FFFFFF"/>
      </a:accent6>
      <a:hlink>
        <a:srgbClr val="3577CC"/>
      </a:hlink>
      <a:folHlink>
        <a:srgbClr val="FFFFFF"/>
      </a:folHlink>
    </a:clrScheme>
    <a:fontScheme name="Custom 1">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3253a20d-c735-4bfe-a8b7-3e6ab37f5f90}" enabled="0" method="" siteId="{3253a20d-c735-4bfe-a8b7-3e6ab37f5f90}" removed="1"/>
</clbl:labelList>
</file>

<file path=docProps/app.xml><?xml version="1.0" encoding="utf-8"?>
<Properties xmlns="http://schemas.openxmlformats.org/officeDocument/2006/extended-properties" xmlns:vt="http://schemas.openxmlformats.org/officeDocument/2006/docPropsVTypes">
  <TotalTime>0</TotalTime>
  <Words>829</Words>
  <Application>Microsoft Office PowerPoint</Application>
  <PresentationFormat>Widescreen</PresentationFormat>
  <Paragraphs>175</Paragraphs>
  <Slides>37</Slides>
  <Notes>24</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37</vt:i4>
      </vt:variant>
    </vt:vector>
  </HeadingPairs>
  <TitlesOfParts>
    <vt:vector size="50" baseType="lpstr">
      <vt:lpstr>Aptos</vt:lpstr>
      <vt:lpstr>Aptos Display</vt:lpstr>
      <vt:lpstr>Arial</vt:lpstr>
      <vt:lpstr>Arial Nova Light</vt:lpstr>
      <vt:lpstr>Calibri</vt:lpstr>
      <vt:lpstr>Calibri Light</vt:lpstr>
      <vt:lpstr>DM Sans</vt:lpstr>
      <vt:lpstr>Source Sans Pro</vt:lpstr>
      <vt:lpstr>1_Office Theme</vt:lpstr>
      <vt:lpstr>Custom Design</vt:lpstr>
      <vt:lpstr>Analytics_Ppt_Theme_Sep21 - Widescreen</vt:lpstr>
      <vt:lpstr>2_Office Theme</vt:lpstr>
      <vt:lpstr>Office Theme</vt:lpstr>
      <vt:lpstr>EYCS1 Countywide Early Years SENCO Forum </vt:lpstr>
      <vt:lpstr>Agenda </vt:lpstr>
      <vt:lpstr>Early Years Professional Resource Group (EY PRG) Update – Autumn 2026 </vt:lpstr>
      <vt:lpstr>PowerPoint Presentation</vt:lpstr>
      <vt:lpstr>The Change</vt:lpstr>
      <vt:lpstr>Expectations</vt:lpstr>
      <vt:lpstr>EY PRG Request Form</vt:lpstr>
      <vt:lpstr>  Early Years SEND Surgeries</vt:lpstr>
      <vt:lpstr>    What are Early Years SEND Surgeries</vt:lpstr>
      <vt:lpstr>    Frequency of the Early Years SEND Surgeries</vt:lpstr>
      <vt:lpstr>    How to book an Early Years SEND Surgery</vt:lpstr>
      <vt:lpstr>   Early Years SEND Surgery KELSI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Support for EY Providers</vt:lpstr>
      <vt:lpstr>Bonus discount</vt:lpstr>
      <vt:lpstr>Future EY SENCo Forums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2026-10-27T11:54:37Z</dcterms:created>
  <dcterms:modified xsi:type="dcterms:W3CDTF">2026-10-27T12:03:13Z</dcterms:modified>
</cp:coreProperties>
</file>