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44462-DC2A-4969-946C-CCD455BA6B76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78B68-08A2-48B6-B13E-42B5A5A41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16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Option Blocks slide</a:t>
            </a: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E3519E-F894-4898-BE76-BEA495500E66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Learner can move the applications up and down to show their preference order</a:t>
            </a: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5B5BB8-BB38-4DCF-9F52-FABC448AD221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42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47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11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61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71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22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9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34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7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30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61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5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29CB4-9CD1-458C-87FE-BF233D23B2B3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asprogress.com/search" TargetMode="External"/><Relationship Id="rId2" Type="http://schemas.openxmlformats.org/officeDocument/2006/relationships/hyperlink" Target="http://www.kentchoices4u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ationalcareersservice.direct.gov.uk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Caron.blay@kent.gov.u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4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452596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36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Applying for 6</a:t>
            </a:r>
            <a:r>
              <a:rPr lang="en-GB" altLang="en-US" sz="3600" b="1" baseline="300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th</a:t>
            </a:r>
            <a:r>
              <a:rPr lang="en-GB" altLang="en-US" sz="36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 Forms, Colleges and Apprenticeships in Kent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en-GB" altLang="en-US" sz="3600" dirty="0" smtClean="0">
              <a:solidFill>
                <a:srgbClr val="00B0F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en-GB" altLang="en-US" sz="2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en-GB" altLang="en-US" sz="2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400" b="1" dirty="0" smtClean="0">
                <a:solidFill>
                  <a:srgbClr val="000000"/>
                </a:solidFill>
                <a:latin typeface="Arial" charset="0"/>
                <a:cs typeface="Arial" charset="0"/>
                <a:hlinkClick r:id="rId2"/>
              </a:rPr>
              <a:t>www.kentchoices4u.com</a:t>
            </a:r>
            <a:r>
              <a:rPr lang="en-GB" altLang="en-US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2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and </a:t>
            </a:r>
            <a:r>
              <a:rPr lang="en-GB" altLang="en-US" sz="2400" b="1" smtClean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>www.UCASprogress.com/search</a:t>
            </a:r>
            <a:r>
              <a:rPr lang="en-GB" altLang="en-US" sz="2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endParaRPr lang="en-GB" altLang="en-US" sz="2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6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Five steps to applying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GB" sz="2400" kern="0" dirty="0">
                <a:solidFill>
                  <a:srgbClr val="000000"/>
                </a:solidFill>
                <a:latin typeface="Arial"/>
              </a:rPr>
              <a:t>Step 1: </a:t>
            </a: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	Complete </a:t>
            </a:r>
            <a:r>
              <a:rPr lang="en-GB" sz="2400" kern="0" dirty="0">
                <a:solidFill>
                  <a:srgbClr val="000000"/>
                </a:solidFill>
                <a:latin typeface="Arial"/>
              </a:rPr>
              <a:t>your profile</a:t>
            </a:r>
          </a:p>
          <a:p>
            <a:pPr>
              <a:buFont typeface="Arial" pitchFamily="34" charset="0"/>
              <a:buNone/>
              <a:defRPr/>
            </a:pPr>
            <a:endParaRPr lang="en-GB" sz="2400" kern="0" dirty="0">
              <a:solidFill>
                <a:srgbClr val="000000"/>
              </a:solidFill>
              <a:latin typeface="Arial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400" kern="0" dirty="0">
                <a:solidFill>
                  <a:srgbClr val="000000"/>
                </a:solidFill>
                <a:latin typeface="Arial"/>
              </a:rPr>
              <a:t>Step 2: </a:t>
            </a: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	Search for courses </a:t>
            </a:r>
          </a:p>
          <a:p>
            <a:pPr>
              <a:buFont typeface="Arial" pitchFamily="34" charset="0"/>
              <a:buNone/>
              <a:defRPr/>
            </a:pPr>
            <a:endParaRPr lang="en-GB" sz="2400" kern="0" dirty="0" smtClean="0">
              <a:solidFill>
                <a:srgbClr val="000000"/>
              </a:solidFill>
              <a:latin typeface="Arial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Step 3:  	Favourite </a:t>
            </a:r>
            <a:r>
              <a:rPr lang="en-GB" sz="2400" kern="0" dirty="0">
                <a:solidFill>
                  <a:srgbClr val="000000"/>
                </a:solidFill>
                <a:latin typeface="Arial"/>
              </a:rPr>
              <a:t>the courses </a:t>
            </a: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that interest 			you</a:t>
            </a:r>
          </a:p>
          <a:p>
            <a:pPr>
              <a:buFont typeface="Arial" pitchFamily="34" charset="0"/>
              <a:buNone/>
              <a:defRPr/>
            </a:pPr>
            <a:endParaRPr lang="en-GB" sz="2400" kern="0" dirty="0">
              <a:solidFill>
                <a:srgbClr val="000000"/>
              </a:solidFill>
              <a:latin typeface="Arial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400" kern="0" dirty="0">
                <a:solidFill>
                  <a:srgbClr val="000000"/>
                </a:solidFill>
                <a:latin typeface="Arial"/>
              </a:rPr>
              <a:t>Step </a:t>
            </a: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4: 	Apply</a:t>
            </a:r>
            <a:endParaRPr lang="en-GB" sz="2400" kern="0" dirty="0">
              <a:solidFill>
                <a:srgbClr val="000000"/>
              </a:solidFill>
              <a:latin typeface="Arial"/>
            </a:endParaRPr>
          </a:p>
          <a:p>
            <a:pPr>
              <a:buFont typeface="Arial" pitchFamily="34" charset="0"/>
              <a:buNone/>
              <a:defRPr/>
            </a:pPr>
            <a:endParaRPr lang="en-GB" sz="2400" kern="0" dirty="0">
              <a:solidFill>
                <a:srgbClr val="000000"/>
              </a:solidFill>
              <a:latin typeface="Arial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400" kern="0" dirty="0">
                <a:solidFill>
                  <a:srgbClr val="000000"/>
                </a:solidFill>
                <a:latin typeface="Arial"/>
              </a:rPr>
              <a:t>Step </a:t>
            </a: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5: 	Track </a:t>
            </a:r>
            <a:r>
              <a:rPr lang="en-GB" sz="2400" kern="0" dirty="0">
                <a:solidFill>
                  <a:srgbClr val="000000"/>
                </a:solidFill>
                <a:latin typeface="Arial"/>
              </a:rPr>
              <a:t>your applications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15888"/>
            <a:ext cx="8929688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473450" y="842963"/>
            <a:ext cx="576263" cy="49212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6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en-GB" sz="3200" kern="0" dirty="0" smtClean="0">
              <a:solidFill>
                <a:srgbClr val="000000"/>
              </a:solidFill>
              <a:latin typeface="Arial"/>
            </a:endParaRPr>
          </a:p>
          <a:p>
            <a:pPr algn="ctr">
              <a:buFont typeface="Arial" pitchFamily="34" charset="0"/>
              <a:buNone/>
              <a:defRPr/>
            </a:pPr>
            <a:endParaRPr lang="en-GB" sz="3200" kern="0" dirty="0">
              <a:solidFill>
                <a:srgbClr val="000000"/>
              </a:solidFill>
              <a:latin typeface="Arial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Complete </a:t>
            </a:r>
            <a:r>
              <a:rPr lang="en-GB" sz="2400" kern="0" dirty="0">
                <a:solidFill>
                  <a:srgbClr val="000000"/>
                </a:solidFill>
                <a:latin typeface="Arial"/>
              </a:rPr>
              <a:t>your profile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6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28100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9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8928100" cy="5905500"/>
          </a:xfrm>
        </p:spPr>
      </p:pic>
    </p:spTree>
    <p:extLst>
      <p:ext uri="{BB962C8B-B14F-4D97-AF65-F5344CB8AC3E}">
        <p14:creationId xmlns:p14="http://schemas.microsoft.com/office/powerpoint/2010/main" val="24727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8928100" cy="5976937"/>
          </a:xfrm>
        </p:spPr>
      </p:pic>
    </p:spTree>
    <p:extLst>
      <p:ext uri="{BB962C8B-B14F-4D97-AF65-F5344CB8AC3E}">
        <p14:creationId xmlns:p14="http://schemas.microsoft.com/office/powerpoint/2010/main" val="8461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1750"/>
            <a:ext cx="910907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1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8713788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3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6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en-GB" sz="3200" kern="0" dirty="0" smtClean="0">
              <a:solidFill>
                <a:srgbClr val="000000"/>
              </a:solidFill>
              <a:latin typeface="Arial"/>
            </a:endParaRPr>
          </a:p>
          <a:p>
            <a:pPr algn="ctr">
              <a:buFont typeface="Arial" pitchFamily="34" charset="0"/>
              <a:buNone/>
              <a:defRPr/>
            </a:pPr>
            <a:endParaRPr lang="en-GB" sz="3200" kern="0" dirty="0">
              <a:solidFill>
                <a:srgbClr val="000000"/>
              </a:solidFill>
              <a:latin typeface="Arial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Search for courses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400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15888"/>
            <a:ext cx="87884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2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4963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Raising the Participation Age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338455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Remember what you choose to do after Year 11 is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important,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and you have a responsibility until you are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18 years old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to stay in one of the options below: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full time education in school or college;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full time work with learning attached to it, like an apprenticeship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; or,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art-time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(if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you are self-employed or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volunteering). 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590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400"/>
            <a:ext cx="8837612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127375" y="115888"/>
            <a:ext cx="3097213" cy="43338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3813"/>
            <a:ext cx="885666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241675" y="1169988"/>
            <a:ext cx="1800225" cy="431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Step 3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altLang="en-US" sz="32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GB" altLang="en-US" sz="32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GB" altLang="en-US" sz="2400" dirty="0" smtClean="0">
                <a:latin typeface="Arial" charset="0"/>
                <a:cs typeface="Arial" charset="0"/>
              </a:rPr>
              <a:t>Favourite all the courses that interest you</a:t>
            </a:r>
          </a:p>
        </p:txBody>
      </p:sp>
    </p:spTree>
    <p:extLst>
      <p:ext uri="{BB962C8B-B14F-4D97-AF65-F5344CB8AC3E}">
        <p14:creationId xmlns:p14="http://schemas.microsoft.com/office/powerpoint/2010/main" val="38294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3813"/>
            <a:ext cx="8770937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948488" y="1060450"/>
            <a:ext cx="1800225" cy="431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6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Step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en-GB" sz="3200" kern="0" dirty="0" smtClean="0">
              <a:solidFill>
                <a:srgbClr val="000000"/>
              </a:solidFill>
              <a:latin typeface="Arial"/>
            </a:endParaRPr>
          </a:p>
          <a:p>
            <a:pPr algn="ctr">
              <a:buFont typeface="Arial" pitchFamily="34" charset="0"/>
              <a:buNone/>
              <a:defRPr/>
            </a:pPr>
            <a:endParaRPr lang="en-GB" sz="3200" kern="0" dirty="0">
              <a:solidFill>
                <a:srgbClr val="000000"/>
              </a:solidFill>
              <a:latin typeface="Arial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Start </a:t>
            </a:r>
            <a:r>
              <a:rPr lang="en-GB" sz="2400" kern="0" dirty="0">
                <a:solidFill>
                  <a:srgbClr val="000000"/>
                </a:solidFill>
                <a:latin typeface="Arial"/>
              </a:rPr>
              <a:t>your application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85666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067175" y="692150"/>
            <a:ext cx="1081088" cy="43338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281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0" y="2624138"/>
            <a:ext cx="2447925" cy="431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15888"/>
            <a:ext cx="88614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3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8263"/>
            <a:ext cx="8856663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0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89011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5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3534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</a:t>
            </a:r>
            <a:r>
              <a:rPr lang="en-GB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would like some advice or guidance: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8229600" cy="3671888"/>
          </a:xfrm>
        </p:spPr>
        <p:txBody>
          <a:bodyPr rtlCol="0">
            <a:normAutofit fontScale="3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talk to your </a:t>
            </a:r>
            <a:r>
              <a:rPr lang="en-GB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school: 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they have a legal responsibility to provide you with independent, impartial careers advice</a:t>
            </a:r>
            <a:r>
              <a:rPr lang="en-GB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talk to your careers teacher, teachers, family and friends</a:t>
            </a:r>
            <a:r>
              <a:rPr lang="en-GB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get advice and guidance from </a:t>
            </a:r>
            <a:r>
              <a:rPr lang="en-GB" sz="7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GB" sz="74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nationalcareersservice.direct.gov.uk</a:t>
            </a:r>
            <a:r>
              <a:rPr lang="en-GB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; or,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use kentchoices4u.com and UCASprogress.com </a:t>
            </a:r>
            <a:endParaRPr lang="en-GB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363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281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50825" y="1196975"/>
            <a:ext cx="649288" cy="31369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58888" y="4044950"/>
            <a:ext cx="2449512" cy="57626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852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4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86"/>
          <a:stretch>
            <a:fillRect/>
          </a:stretch>
        </p:blipFill>
        <p:spPr bwMode="auto">
          <a:xfrm>
            <a:off x="182563" y="115888"/>
            <a:ext cx="87852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23850" y="1773238"/>
            <a:ext cx="4032250" cy="719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281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6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15888"/>
            <a:ext cx="8923337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4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56663" cy="58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9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6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Step 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en-GB" sz="2800" kern="0" dirty="0" smtClean="0">
              <a:solidFill>
                <a:srgbClr val="000000"/>
              </a:solidFill>
              <a:latin typeface="Arial"/>
            </a:endParaRPr>
          </a:p>
          <a:p>
            <a:pPr algn="ctr">
              <a:buFont typeface="Arial" pitchFamily="34" charset="0"/>
              <a:buNone/>
              <a:defRPr/>
            </a:pPr>
            <a:endParaRPr lang="en-GB" sz="2800" kern="0" dirty="0">
              <a:solidFill>
                <a:srgbClr val="000000"/>
              </a:solidFill>
              <a:latin typeface="Arial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Tracking </a:t>
            </a:r>
            <a:r>
              <a:rPr lang="en-GB" sz="2400" kern="0" dirty="0">
                <a:solidFill>
                  <a:srgbClr val="000000"/>
                </a:solidFill>
                <a:latin typeface="Arial"/>
              </a:rPr>
              <a:t>your application</a:t>
            </a:r>
          </a:p>
        </p:txBody>
      </p:sp>
    </p:spTree>
    <p:extLst>
      <p:ext uri="{BB962C8B-B14F-4D97-AF65-F5344CB8AC3E}">
        <p14:creationId xmlns:p14="http://schemas.microsoft.com/office/powerpoint/2010/main" val="20804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5666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228850" y="2420938"/>
            <a:ext cx="2079625" cy="165576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3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5666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339975" y="2492375"/>
            <a:ext cx="2078038" cy="1657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8208962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284663" y="908050"/>
            <a:ext cx="3240087" cy="180022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7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6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www.kentchoices4u.com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 help you decide what you want to do and how to plan making decisions.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Look here for local information on: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open evenings and course entry requirements.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the links to: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pprenticeship vacancies;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ources of careers help;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areers information, videos and tools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9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5666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3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3663"/>
            <a:ext cx="885666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23850" y="2668588"/>
            <a:ext cx="4103688" cy="97631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0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5666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2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smtClean="0">
                <a:latin typeface="Arial" charset="0"/>
                <a:cs typeface="Arial" charset="0"/>
              </a:rPr>
              <a:t>What if I get stuck?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dirty="0" smtClean="0"/>
              <a:t>Always ask for help. </a:t>
            </a: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  <a:p>
            <a:pPr eaLnBrk="1" hangingPunct="1">
              <a:buFont typeface="Arial" charset="0"/>
              <a:buNone/>
              <a:defRPr/>
            </a:pPr>
            <a:r>
              <a:rPr lang="en-GB" altLang="en-US" sz="2800" dirty="0" smtClean="0">
                <a:latin typeface="Arial" charset="0"/>
                <a:cs typeface="Arial" charset="0"/>
                <a:hlinkClick r:id="rId2"/>
              </a:rPr>
              <a:t>Prospectus@kent.gov.uk</a:t>
            </a:r>
            <a:r>
              <a:rPr lang="en-GB" altLang="en-US" sz="2800" dirty="0" smtClean="0">
                <a:latin typeface="Arial" charset="0"/>
                <a:cs typeface="Arial" charset="0"/>
              </a:rPr>
              <a:t> – 03000 414006</a:t>
            </a:r>
            <a:endParaRPr lang="en-GB" altLang="en-US" sz="2800" dirty="0">
              <a:latin typeface="Arial" charset="0"/>
              <a:cs typeface="Arial" charset="0"/>
              <a:hlinkClick r:id="rId2"/>
            </a:endParaRPr>
          </a:p>
          <a:p>
            <a:pPr eaLnBrk="1" hangingPunct="1">
              <a:buFont typeface="Arial" charset="0"/>
              <a:buNone/>
              <a:defRPr/>
            </a:pPr>
            <a:endParaRPr lang="en-GB" altLang="en-US" sz="2800" dirty="0">
              <a:latin typeface="Arial" charset="0"/>
              <a:cs typeface="Arial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3547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40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www.UCASProgress.com/searc</a:t>
            </a:r>
            <a:r>
              <a:rPr lang="en-GB" altLang="en-US" sz="36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h</a:t>
            </a:r>
            <a:endParaRPr lang="en-GB" alt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 where you:</a:t>
            </a:r>
          </a:p>
          <a:p>
            <a:pPr marL="457200" lvl="1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alt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l</a:t>
            </a:r>
            <a:r>
              <a:rPr lang="en-GB" alt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ogin to your personal account;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r</a:t>
            </a:r>
            <a:r>
              <a:rPr lang="en-GB" alt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esearch school and college options;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  <a:r>
              <a:rPr lang="en-GB" alt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pply online;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t</a:t>
            </a:r>
            <a:r>
              <a:rPr lang="en-GB" alt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rack your application;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endParaRPr lang="en-GB" alt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lvl="1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Your school careers tutor will be able to monitor applications </a:t>
            </a:r>
            <a:r>
              <a:rPr lang="en-GB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to </a:t>
            </a:r>
            <a:r>
              <a:rPr lang="en-GB" alt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see if you need any support.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809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72715"/>
            <a:ext cx="855687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909914" y="872715"/>
            <a:ext cx="3240087" cy="122413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145" y="3284984"/>
            <a:ext cx="2836664" cy="1224359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7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07704" y="2132856"/>
            <a:ext cx="2447925" cy="7191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404665"/>
            <a:ext cx="8640959" cy="56166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59632" y="1916830"/>
            <a:ext cx="3240087" cy="122413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2810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195513" y="549275"/>
            <a:ext cx="4464050" cy="50323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284663" y="1052513"/>
            <a:ext cx="3240087" cy="259238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8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15888"/>
            <a:ext cx="8929688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23850" y="1557338"/>
            <a:ext cx="4464050" cy="50323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269</Words>
  <Application>Microsoft Office PowerPoint</Application>
  <PresentationFormat>On-screen Show (4:3)</PresentationFormat>
  <Paragraphs>79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Raising the Participation Age</vt:lpstr>
      <vt:lpstr>So, if you would like some advice or guidance: </vt:lpstr>
      <vt:lpstr>www.kentchoices4u.com</vt:lpstr>
      <vt:lpstr>www.UCASProgress.com/search</vt:lpstr>
      <vt:lpstr>PowerPoint Presentation</vt:lpstr>
      <vt:lpstr>PowerPoint Presentation</vt:lpstr>
      <vt:lpstr>PowerPoint Presentation</vt:lpstr>
      <vt:lpstr>PowerPoint Presentation</vt:lpstr>
      <vt:lpstr>Five steps to applying</vt:lpstr>
      <vt:lpstr>PowerPoint Presentation</vt:lpstr>
      <vt:lpstr>Step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2</vt:lpstr>
      <vt:lpstr>PowerPoint Presentation</vt:lpstr>
      <vt:lpstr>PowerPoint Presentation</vt:lpstr>
      <vt:lpstr>PowerPoint Presentation</vt:lpstr>
      <vt:lpstr>Step 3</vt:lpstr>
      <vt:lpstr>PowerPoint Presentation</vt:lpstr>
      <vt:lpstr>Step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if I get stuck?</vt:lpstr>
    </vt:vector>
  </TitlesOfParts>
  <Company>Kent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Bartholomew, Owen - ELS SSP</dc:creator>
  <cp:lastModifiedBy>Ramsden, George - ELS SSP</cp:lastModifiedBy>
  <cp:revision>3</cp:revision>
  <dcterms:created xsi:type="dcterms:W3CDTF">2015-08-25T09:50:21Z</dcterms:created>
  <dcterms:modified xsi:type="dcterms:W3CDTF">2015-09-29T10:38:13Z</dcterms:modified>
</cp:coreProperties>
</file>