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588" r:id="rId8"/>
    <p:sldId id="586" r:id="rId9"/>
    <p:sldId id="577" r:id="rId10"/>
    <p:sldId id="578" r:id="rId11"/>
    <p:sldId id="579" r:id="rId12"/>
    <p:sldId id="580" r:id="rId13"/>
    <p:sldId id="581" r:id="rId14"/>
    <p:sldId id="582" r:id="rId15"/>
    <p:sldId id="583" r:id="rId16"/>
    <p:sldId id="584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660"/>
  </p:normalViewPr>
  <p:slideViewPr>
    <p:cSldViewPr>
      <p:cViewPr>
        <p:scale>
          <a:sx n="70" d="100"/>
          <a:sy n="70" d="100"/>
        </p:scale>
        <p:origin x="-225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6T11:31:05" idx="4">
    <p:pos x="4522" y="434"/>
    <p:text>Should this detail not be about Thanet rather than Maidsone?  Should the Northfleet etc. info at the bottom not also be about Thanet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69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61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497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53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3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12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0409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26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239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609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5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7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Dover </a:t>
            </a:r>
          </a:p>
        </p:txBody>
      </p:sp>
    </p:spTree>
    <p:extLst>
      <p:ext uri="{BB962C8B-B14F-4D97-AF65-F5344CB8AC3E}">
        <p14:creationId xmlns:p14="http://schemas.microsoft.com/office/powerpoint/2010/main" val="1696065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1494" y="116632"/>
            <a:ext cx="7228818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Dover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22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38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49%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474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Dover</a:t>
            </a:r>
            <a:br>
              <a:rPr lang="en-GB" dirty="0" smtClean="0"/>
            </a:br>
            <a:r>
              <a:rPr lang="en-GB" dirty="0" smtClean="0"/>
              <a:t>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96045"/>
              </p:ext>
            </p:extLst>
          </p:nvPr>
        </p:nvGraphicFramePr>
        <p:xfrm>
          <a:off x="457200" y="1600200"/>
          <a:ext cx="7643192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2912"/>
                <a:gridCol w="1296144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 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Dover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74.6%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9.9%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97.7%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75.2%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63.8%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3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942"/>
            <a:ext cx="8373616" cy="998669"/>
          </a:xfrm>
        </p:spPr>
        <p:txBody>
          <a:bodyPr>
            <a:normAutofit fontScale="90000"/>
          </a:bodyPr>
          <a:lstStyle/>
          <a:p>
            <a:r>
              <a:rPr lang="en-GB" dirty="0"/>
              <a:t>30 Hours of Free Childcare</a:t>
            </a:r>
            <a:br>
              <a:rPr lang="en-GB" dirty="0"/>
            </a:br>
            <a:r>
              <a:rPr lang="en-GB" dirty="0"/>
              <a:t>The scale of the challenge in Dover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600" dirty="0" smtClean="0"/>
              <a:t>Predicted </a:t>
            </a:r>
            <a:r>
              <a:rPr lang="en-GB" sz="2600" dirty="0"/>
              <a:t>take up of 15 Hours by three/four year olds  </a:t>
            </a:r>
          </a:p>
          <a:p>
            <a:pPr marL="0" indent="0">
              <a:buNone/>
            </a:pPr>
            <a:r>
              <a:rPr lang="en-GB" sz="2600" b="1" dirty="0" smtClean="0"/>
              <a:t>Autumn 2017 	</a:t>
            </a:r>
            <a:r>
              <a:rPr lang="en-GB" sz="2600" dirty="0" smtClean="0"/>
              <a:t>1,221 </a:t>
            </a:r>
          </a:p>
          <a:p>
            <a:pPr marL="0" indent="0">
              <a:buNone/>
            </a:pPr>
            <a:r>
              <a:rPr lang="en-GB" sz="2600" b="1" dirty="0" smtClean="0"/>
              <a:t>Spring 2018 		</a:t>
            </a:r>
            <a:r>
              <a:rPr lang="en-GB" sz="2600" dirty="0" smtClean="0"/>
              <a:t>1,624 </a:t>
            </a:r>
          </a:p>
          <a:p>
            <a:pPr marL="0" indent="0">
              <a:buNone/>
            </a:pPr>
            <a:r>
              <a:rPr lang="en-GB" sz="2600" b="1" dirty="0" smtClean="0"/>
              <a:t>Summer 2018 	</a:t>
            </a:r>
            <a:r>
              <a:rPr lang="en-GB" sz="2600" dirty="0" smtClean="0"/>
              <a:t>1,934 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/>
              <a:t>Estimated eligibility for 30 hours of Free Childcare </a:t>
            </a:r>
          </a:p>
          <a:p>
            <a:pPr marL="0" indent="0">
              <a:buNone/>
            </a:pPr>
            <a:r>
              <a:rPr lang="en-GB" sz="2600" b="1" dirty="0" smtClean="0"/>
              <a:t>Autumn </a:t>
            </a:r>
            <a:r>
              <a:rPr lang="en-GB" sz="2600" b="1" dirty="0"/>
              <a:t>2017 </a:t>
            </a:r>
            <a:r>
              <a:rPr lang="en-GB" sz="2600" b="1" dirty="0" smtClean="0"/>
              <a:t>	</a:t>
            </a:r>
            <a:r>
              <a:rPr lang="en-GB" sz="2600" dirty="0" smtClean="0"/>
              <a:t>722 children </a:t>
            </a:r>
          </a:p>
          <a:p>
            <a:pPr marL="0" indent="0">
              <a:buNone/>
            </a:pPr>
            <a:r>
              <a:rPr lang="en-GB" sz="2600" b="1" dirty="0" smtClean="0"/>
              <a:t>Spring </a:t>
            </a:r>
            <a:r>
              <a:rPr lang="en-GB" sz="2600" b="1" dirty="0"/>
              <a:t>2018 </a:t>
            </a:r>
            <a:r>
              <a:rPr lang="en-GB" sz="2600" b="1" dirty="0" smtClean="0"/>
              <a:t> 	</a:t>
            </a:r>
            <a:r>
              <a:rPr lang="en-GB" sz="2600" dirty="0" smtClean="0"/>
              <a:t>959 children </a:t>
            </a:r>
            <a:endParaRPr lang="en-GB" sz="2600" dirty="0"/>
          </a:p>
          <a:p>
            <a:pPr marL="0" indent="0">
              <a:buNone/>
            </a:pPr>
            <a:r>
              <a:rPr lang="en-GB" sz="2600" b="1" dirty="0" smtClean="0"/>
              <a:t>Summer </a:t>
            </a:r>
            <a:r>
              <a:rPr lang="en-GB" sz="2600" b="1" dirty="0"/>
              <a:t>2018 </a:t>
            </a:r>
            <a:r>
              <a:rPr lang="en-GB" sz="2600" b="1" dirty="0" smtClean="0"/>
              <a:t>	</a:t>
            </a:r>
            <a:r>
              <a:rPr lang="en-GB" sz="2600" dirty="0" smtClean="0"/>
              <a:t>1,141 children </a:t>
            </a:r>
          </a:p>
          <a:p>
            <a:endParaRPr lang="en-GB" sz="1900" dirty="0" smtClean="0"/>
          </a:p>
          <a:p>
            <a:endParaRPr lang="en-GB" sz="1900" dirty="0" smtClean="0"/>
          </a:p>
          <a:p>
            <a:pPr marL="0" indent="0">
              <a:buNone/>
            </a:pPr>
            <a:r>
              <a:rPr lang="en-GB" sz="1900" dirty="0" smtClean="0"/>
              <a:t>N.B. The demand/supply maps in this presentation </a:t>
            </a:r>
            <a:r>
              <a:rPr lang="en-GB" sz="1900" dirty="0"/>
              <a:t>s</a:t>
            </a:r>
            <a:r>
              <a:rPr lang="en-GB" sz="1900" dirty="0" smtClean="0"/>
              <a:t>hould </a:t>
            </a:r>
            <a:r>
              <a:rPr lang="en-GB" sz="1900" dirty="0"/>
              <a:t>only be used </a:t>
            </a:r>
            <a:r>
              <a:rPr lang="en-GB" sz="1900" dirty="0" smtClean="0"/>
              <a:t>as an indicator </a:t>
            </a:r>
            <a:r>
              <a:rPr lang="en-GB" sz="19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7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Dover 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93938" cy="3363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two areas which require a significant increase in capacity are:</a:t>
            </a:r>
          </a:p>
          <a:p>
            <a:r>
              <a:rPr lang="en-GB" dirty="0" smtClean="0"/>
              <a:t>Dover</a:t>
            </a:r>
          </a:p>
          <a:p>
            <a:r>
              <a:rPr lang="en-GB" dirty="0" smtClean="0"/>
              <a:t>Deal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548679"/>
            <a:ext cx="7205712" cy="266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258" y="3439748"/>
            <a:ext cx="5978918" cy="2671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720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Dover – Autumn 2017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387269"/>
            <a:ext cx="8136904" cy="575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1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Dover – Spring 2018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827" y="476672"/>
            <a:ext cx="7990856" cy="565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0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Dover – Summer </a:t>
            </a:r>
            <a:r>
              <a:rPr lang="en-GB" dirty="0"/>
              <a:t>2018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396060"/>
            <a:ext cx="8080104" cy="571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30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51494" y="116632"/>
            <a:ext cx="7228818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Dover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22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38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49%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5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3029" y="5805264"/>
            <a:ext cx="1427703" cy="864000"/>
          </a:xfrm>
          <a:prstGeom prst="rect">
            <a:avLst/>
          </a:prstGeom>
        </p:spPr>
      </p:pic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7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51494" y="116632"/>
            <a:ext cx="7228818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Dover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55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22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38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49%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4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a912827-bae3-40cb-8146-7920e969c222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5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1659</TotalTime>
  <Words>309</Words>
  <Application>Microsoft Office PowerPoint</Application>
  <PresentationFormat>On-screen Show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Dover Key Facts and Figures</vt:lpstr>
      <vt:lpstr>30 Hours of Free Childcare The scale of the challenge in Dover </vt:lpstr>
      <vt:lpstr>Dover – Demand Model</vt:lpstr>
      <vt:lpstr>Dover – Autumn 2017</vt:lpstr>
      <vt:lpstr>Dover – Spring 2018</vt:lpstr>
      <vt:lpstr>Dover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123</cp:revision>
  <cp:lastPrinted>2017-03-02T16:24:24Z</cp:lastPrinted>
  <dcterms:created xsi:type="dcterms:W3CDTF">2017-02-21T14:21:15Z</dcterms:created>
  <dcterms:modified xsi:type="dcterms:W3CDTF">2017-03-30T08:43:14Z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