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52" r:id="rId8"/>
    <p:sldId id="55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70" d="100"/>
          <a:sy n="70" d="100"/>
        </p:scale>
        <p:origin x="-195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3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6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5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01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07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503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51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47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5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185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80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6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60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Shepway 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69606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Shepway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17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63%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67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Shepway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709345"/>
              </p:ext>
            </p:extLst>
          </p:nvPr>
        </p:nvGraphicFramePr>
        <p:xfrm>
          <a:off x="457200" y="1600200"/>
          <a:ext cx="764319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Shepway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0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424"/>
            <a:ext cx="8229600" cy="1104319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Shepway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Predicted </a:t>
            </a:r>
            <a:r>
              <a:rPr lang="en-GB" sz="2600" dirty="0"/>
              <a:t>take up of 15 Hours by three/four year olds  </a:t>
            </a:r>
          </a:p>
          <a:p>
            <a:pPr marL="0" indent="0">
              <a:buNone/>
            </a:pPr>
            <a:r>
              <a:rPr lang="en-GB" sz="2600" b="1" dirty="0" smtClean="0"/>
              <a:t>Autumn 2017 	</a:t>
            </a:r>
            <a:r>
              <a:rPr lang="en-GB" sz="2600" dirty="0" smtClean="0"/>
              <a:t>1,229 </a:t>
            </a:r>
          </a:p>
          <a:p>
            <a:pPr marL="0" indent="0">
              <a:buNone/>
            </a:pPr>
            <a:r>
              <a:rPr lang="en-GB" sz="2600" b="1" dirty="0" smtClean="0"/>
              <a:t>Spring 2018 		</a:t>
            </a:r>
            <a:r>
              <a:rPr lang="en-GB" sz="2600" dirty="0" smtClean="0"/>
              <a:t>1,597 </a:t>
            </a:r>
          </a:p>
          <a:p>
            <a:pPr marL="0" indent="0">
              <a:buNone/>
            </a:pPr>
            <a:r>
              <a:rPr lang="en-GB" sz="2600" b="1" dirty="0" smtClean="0"/>
              <a:t>Summer 2018 	</a:t>
            </a:r>
            <a:r>
              <a:rPr lang="en-GB" sz="2600" dirty="0" smtClean="0"/>
              <a:t>1,879 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Estimated </a:t>
            </a:r>
            <a:r>
              <a:rPr lang="en-GB" sz="2600" dirty="0"/>
              <a:t>eligibility for 30 hours of Free Childcare </a:t>
            </a:r>
          </a:p>
          <a:p>
            <a:pPr marL="0" indent="0">
              <a:buNone/>
            </a:pPr>
            <a:r>
              <a:rPr lang="en-GB" sz="2600" b="1" dirty="0" smtClean="0"/>
              <a:t>Autumn </a:t>
            </a:r>
            <a:r>
              <a:rPr lang="en-GB" sz="2600" b="1" dirty="0"/>
              <a:t>2017 </a:t>
            </a:r>
            <a:r>
              <a:rPr lang="en-GB" sz="2600" dirty="0" smtClean="0"/>
              <a:t> 	713 children </a:t>
            </a:r>
          </a:p>
          <a:p>
            <a:pPr marL="0" indent="0">
              <a:buNone/>
            </a:pPr>
            <a:r>
              <a:rPr lang="en-GB" sz="2600" b="1" dirty="0" smtClean="0"/>
              <a:t>Spring </a:t>
            </a:r>
            <a:r>
              <a:rPr lang="en-GB" sz="2600" b="1" dirty="0"/>
              <a:t>2018 </a:t>
            </a:r>
            <a:r>
              <a:rPr lang="en-GB" sz="2600" b="1" dirty="0" smtClean="0"/>
              <a:t> 	</a:t>
            </a:r>
            <a:r>
              <a:rPr lang="en-GB" sz="2600" dirty="0" smtClean="0"/>
              <a:t>927 children </a:t>
            </a:r>
          </a:p>
          <a:p>
            <a:pPr marL="0" indent="0">
              <a:buNone/>
            </a:pPr>
            <a:r>
              <a:rPr lang="en-GB" sz="2600" b="1" dirty="0" smtClean="0"/>
              <a:t>Summer 2018 	</a:t>
            </a:r>
            <a:r>
              <a:rPr lang="en-GB" sz="2600" dirty="0" smtClean="0"/>
              <a:t>1,091 children </a:t>
            </a:r>
          </a:p>
          <a:p>
            <a:pPr marL="0" indent="0">
              <a:buNone/>
            </a:pPr>
            <a:endParaRPr lang="en-GB" sz="1900" dirty="0" smtClean="0"/>
          </a:p>
          <a:p>
            <a:pPr marL="0" indent="0">
              <a:buNone/>
            </a:pPr>
            <a:r>
              <a:rPr lang="en-GB" sz="1900" dirty="0" smtClean="0"/>
              <a:t>N.B. The demand/supply maps in this presentation </a:t>
            </a:r>
            <a:r>
              <a:rPr lang="en-GB" sz="1900" dirty="0"/>
              <a:t>s</a:t>
            </a:r>
            <a:r>
              <a:rPr lang="en-GB" sz="1900" dirty="0" smtClean="0"/>
              <a:t>hould </a:t>
            </a:r>
            <a:r>
              <a:rPr lang="en-GB" sz="1900" dirty="0"/>
              <a:t>only be used </a:t>
            </a:r>
            <a:r>
              <a:rPr lang="en-GB" sz="1900" dirty="0" smtClean="0"/>
              <a:t>as an indicator </a:t>
            </a:r>
            <a:r>
              <a:rPr lang="en-GB" sz="19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Shepway–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8" cy="33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area which require a significant increase in capacity is:</a:t>
            </a:r>
          </a:p>
          <a:p>
            <a:r>
              <a:rPr lang="en-GB" dirty="0" smtClean="0"/>
              <a:t>Folkestone East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991" y="692695"/>
            <a:ext cx="7163321" cy="264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879" y="3432175"/>
            <a:ext cx="5859289" cy="261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7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8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Shepway – Autumn 2017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521659"/>
            <a:ext cx="7903641" cy="559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Shepway – Spring 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83118"/>
            <a:ext cx="7968885" cy="563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Shepway – Summer </a:t>
            </a:r>
            <a:r>
              <a:rPr lang="en-GB" dirty="0"/>
              <a:t>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624" y="476672"/>
            <a:ext cx="7929993" cy="561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Shepway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17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63%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3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reasons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494" y="116632"/>
            <a:ext cx="7084802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Shepway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54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17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45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63%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a912827-bae3-40cb-8146-7920e969c222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1634</TotalTime>
  <Words>312</Words>
  <Application>Microsoft Office PowerPoint</Application>
  <PresentationFormat>On-screen Show (4:3)</PresentationFormat>
  <Paragraphs>94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Shepway Key Facts and Figures</vt:lpstr>
      <vt:lpstr>30 Hours of Free Childcare The scale of the challenge in Shepway </vt:lpstr>
      <vt:lpstr>Shepway– Demand Model</vt:lpstr>
      <vt:lpstr>Shepway – Autumn 2017</vt:lpstr>
      <vt:lpstr>Shepway – Spring 2018</vt:lpstr>
      <vt:lpstr>Shepway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115</cp:revision>
  <cp:lastPrinted>2017-03-02T16:24:24Z</cp:lastPrinted>
  <dcterms:created xsi:type="dcterms:W3CDTF">2017-02-21T14:21:15Z</dcterms:created>
  <dcterms:modified xsi:type="dcterms:W3CDTF">2017-03-30T08:44:17Z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