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660" r:id="rId7"/>
  </p:sldMasterIdLst>
  <p:notesMasterIdLst>
    <p:notesMasterId r:id="rId18"/>
  </p:notesMasterIdLst>
  <p:sldIdLst>
    <p:sldId id="534" r:id="rId8"/>
    <p:sldId id="535" r:id="rId9"/>
    <p:sldId id="523" r:id="rId10"/>
    <p:sldId id="524" r:id="rId11"/>
    <p:sldId id="525" r:id="rId12"/>
    <p:sldId id="526" r:id="rId13"/>
    <p:sldId id="527" r:id="rId14"/>
    <p:sldId id="528" r:id="rId15"/>
    <p:sldId id="529" r:id="rId16"/>
    <p:sldId id="530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timer, Sandra - FSC SCS" initials="MS-F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06T11:31:05" idx="2">
    <p:pos x="4522" y="434"/>
    <p:text>Should this detail not be about Thanet rather than Maidsone?  Should the Northfleet etc. info at the bottom not also be about Thanet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5749D-5678-4451-930F-0B37BD3E16D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9111B-E80B-40F7-8DDF-209062B1FC4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958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8874C-5FF4-49A1-B9B9-7C1B809659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C9A1D8-DBDF-4F76-8800-AA630135CD7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896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2925C7-A0FF-4FA2-AD2C-6D6EE587C70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AFBAA5-F2AE-46A6-9044-C646F230935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15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BB291-661D-4A48-8E10-0FE6F2C5B2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F18669-9531-462D-B7D0-4A62CEC2688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651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6D0A86-CA6A-469F-89B1-ECBCE43384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C8B7DE-5EA1-4186-9EC1-06F83787EC6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985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2DEC15-2A4E-4D61-8AD8-BF9BBCD3E6B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21979-9680-4BBD-8A40-C5C4FAF633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34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432C69-203A-4671-B2D2-41E65E73496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1F53D-179A-47A9-B7F7-8A3D47F12F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095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F148E4-CEBB-4BBA-977D-A214638E1BB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CB9EA7-AC79-4910-A327-6758D31769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9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331BD6-AB14-45A1-BAFD-193D2A8C340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510919-EA77-493E-B23E-3D5FE29AA9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822B3C-F933-43C3-A972-C7AEBA29A69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7E3AB1-E6D5-4081-B291-815EDFC7892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978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6BB6E7-D0B4-400D-B55D-A9C7E270D9D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4D45D9-A111-4F14-AB0B-88251FA613F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85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86A64-0ECB-4090-AA6B-6DDC9C34FF8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3A574-FAD4-4978-8144-033F942D7B5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31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600" dirty="0" smtClean="0"/>
              <a:t>Sevenoaks </a:t>
            </a:r>
          </a:p>
        </p:txBody>
      </p:sp>
    </p:spTree>
    <p:extLst>
      <p:ext uri="{BB962C8B-B14F-4D97-AF65-F5344CB8AC3E}">
        <p14:creationId xmlns:p14="http://schemas.microsoft.com/office/powerpoint/2010/main" val="1696065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2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51494" y="116632"/>
            <a:ext cx="7588858" cy="1457698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Sevenoaks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75</a:t>
            </a:r>
            <a:endParaRPr lang="en-GB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40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50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66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in Sevenoaks 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620296"/>
              </p:ext>
            </p:extLst>
          </p:nvPr>
        </p:nvGraphicFramePr>
        <p:xfrm>
          <a:off x="457200" y="1600200"/>
          <a:ext cx="764319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/>
                <a:gridCol w="1944216"/>
                <a:gridCol w="165618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Sevenoaks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97.3%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97.5%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68.3%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61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424"/>
            <a:ext cx="8229600" cy="1104320"/>
          </a:xfrm>
        </p:spPr>
        <p:txBody>
          <a:bodyPr>
            <a:normAutofit fontScale="90000"/>
          </a:bodyPr>
          <a:lstStyle/>
          <a:p>
            <a:r>
              <a:rPr lang="en-GB" dirty="0"/>
              <a:t>30 Hours of Free Childcare</a:t>
            </a:r>
            <a:br>
              <a:rPr lang="en-GB" dirty="0"/>
            </a:br>
            <a:r>
              <a:rPr lang="en-GB" dirty="0"/>
              <a:t>The scale of the challenge in </a:t>
            </a:r>
            <a:r>
              <a:rPr lang="en-GB" dirty="0" smtClean="0"/>
              <a:t>Sevenoaks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712968" cy="46805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400" dirty="0"/>
              <a:t>Predicted take up of 15 Hours by three/four year olds  </a:t>
            </a:r>
          </a:p>
          <a:p>
            <a:pPr marL="0" indent="0">
              <a:buNone/>
            </a:pPr>
            <a:r>
              <a:rPr lang="en-GB" sz="3400" b="1" dirty="0" smtClean="0"/>
              <a:t>Autumn 2017 	</a:t>
            </a:r>
            <a:r>
              <a:rPr lang="en-GB" sz="3400" dirty="0" smtClean="0"/>
              <a:t>1500 </a:t>
            </a:r>
          </a:p>
          <a:p>
            <a:pPr marL="0" indent="0">
              <a:buNone/>
            </a:pPr>
            <a:r>
              <a:rPr lang="en-GB" sz="3400" b="1" dirty="0" smtClean="0"/>
              <a:t>Spring 2018 		</a:t>
            </a:r>
            <a:r>
              <a:rPr lang="en-GB" sz="3400" dirty="0" smtClean="0"/>
              <a:t>1,995 </a:t>
            </a:r>
          </a:p>
          <a:p>
            <a:pPr marL="0" indent="0">
              <a:buNone/>
            </a:pPr>
            <a:r>
              <a:rPr lang="en-GB" sz="3400" b="1" dirty="0" smtClean="0"/>
              <a:t>Summer 2018 	</a:t>
            </a:r>
            <a:r>
              <a:rPr lang="en-GB" sz="3400" dirty="0" smtClean="0"/>
              <a:t>2,374 </a:t>
            </a:r>
          </a:p>
          <a:p>
            <a:pPr marL="0" indent="0">
              <a:buNone/>
            </a:pPr>
            <a:endParaRPr lang="en-GB" sz="3400" dirty="0" smtClean="0"/>
          </a:p>
          <a:p>
            <a:pPr marL="0" indent="0">
              <a:buNone/>
            </a:pPr>
            <a:r>
              <a:rPr lang="en-GB" sz="3400" dirty="0" smtClean="0"/>
              <a:t>Estimated </a:t>
            </a:r>
            <a:r>
              <a:rPr lang="en-GB" sz="3400" dirty="0"/>
              <a:t>eligibility for 30 hours of Free Childcare </a:t>
            </a:r>
          </a:p>
          <a:p>
            <a:pPr marL="0" indent="0">
              <a:buNone/>
            </a:pPr>
            <a:r>
              <a:rPr lang="en-GB" sz="3400" b="1" dirty="0" smtClean="0"/>
              <a:t>Autumn </a:t>
            </a:r>
            <a:r>
              <a:rPr lang="en-GB" sz="3400" b="1" dirty="0"/>
              <a:t>2017 </a:t>
            </a:r>
            <a:r>
              <a:rPr lang="en-GB" sz="3400" b="1" dirty="0" smtClean="0"/>
              <a:t>	</a:t>
            </a:r>
            <a:r>
              <a:rPr lang="en-GB" sz="3400" dirty="0" smtClean="0"/>
              <a:t>923 children </a:t>
            </a:r>
          </a:p>
          <a:p>
            <a:pPr marL="0" indent="0">
              <a:buNone/>
            </a:pPr>
            <a:r>
              <a:rPr lang="en-GB" sz="3400" b="1" dirty="0" smtClean="0"/>
              <a:t>Spring </a:t>
            </a:r>
            <a:r>
              <a:rPr lang="en-GB" sz="3400" b="1" dirty="0"/>
              <a:t>2018 </a:t>
            </a:r>
            <a:r>
              <a:rPr lang="en-GB" sz="3400" b="1" dirty="0" smtClean="0"/>
              <a:t> 	</a:t>
            </a:r>
            <a:r>
              <a:rPr lang="en-GB" sz="3400" dirty="0" smtClean="0"/>
              <a:t>1,227 children </a:t>
            </a:r>
            <a:endParaRPr lang="en-GB" sz="3400" dirty="0"/>
          </a:p>
          <a:p>
            <a:pPr marL="0" indent="0">
              <a:buNone/>
            </a:pPr>
            <a:r>
              <a:rPr lang="en-GB" sz="3400" b="1" dirty="0" smtClean="0"/>
              <a:t>Summer </a:t>
            </a:r>
            <a:r>
              <a:rPr lang="en-GB" sz="3400" b="1" dirty="0"/>
              <a:t>2018 </a:t>
            </a:r>
            <a:r>
              <a:rPr lang="en-GB" sz="3400" b="1" dirty="0" smtClean="0"/>
              <a:t>	</a:t>
            </a:r>
            <a:r>
              <a:rPr lang="en-GB" sz="3400" dirty="0" smtClean="0"/>
              <a:t>1,460 children </a:t>
            </a:r>
          </a:p>
          <a:p>
            <a:endParaRPr lang="en-GB" sz="1900" dirty="0" smtClean="0"/>
          </a:p>
          <a:p>
            <a:endParaRPr lang="en-GB" sz="1900" dirty="0" smtClean="0"/>
          </a:p>
          <a:p>
            <a:pPr marL="0" indent="0">
              <a:buNone/>
            </a:pPr>
            <a:r>
              <a:rPr lang="en-GB" sz="2600" dirty="0" smtClean="0"/>
              <a:t>N.B. The demand/supply maps in this presentation </a:t>
            </a:r>
            <a:r>
              <a:rPr lang="en-GB" sz="2600" dirty="0"/>
              <a:t>s</a:t>
            </a:r>
            <a:r>
              <a:rPr lang="en-GB" sz="2600" dirty="0" smtClean="0"/>
              <a:t>hould </a:t>
            </a:r>
            <a:r>
              <a:rPr lang="en-GB" sz="2600" dirty="0"/>
              <a:t>only be used </a:t>
            </a:r>
            <a:r>
              <a:rPr lang="en-GB" sz="2600" dirty="0" smtClean="0"/>
              <a:t>as an indicator </a:t>
            </a:r>
            <a:r>
              <a:rPr lang="en-GB" sz="2600" dirty="0"/>
              <a:t>of potential need and anyone considering setting up or expanding their existing childcare provision should carry out their own market research to establish the likely demand.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7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053"/>
            <a:ext cx="8229600" cy="706090"/>
          </a:xfrm>
        </p:spPr>
        <p:txBody>
          <a:bodyPr>
            <a:normAutofit/>
          </a:bodyPr>
          <a:lstStyle/>
          <a:p>
            <a:r>
              <a:rPr lang="en-GB" dirty="0" smtClean="0"/>
              <a:t>Sevenoaks–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993938" cy="3363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The two areas which require a significant increase in capacity are:</a:t>
            </a:r>
          </a:p>
          <a:p>
            <a:r>
              <a:rPr lang="en-GB" dirty="0" smtClean="0"/>
              <a:t>Swanley &amp; Hextable</a:t>
            </a:r>
          </a:p>
          <a:p>
            <a:r>
              <a:rPr lang="en-GB" dirty="0" smtClean="0"/>
              <a:t>Sevenoaks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19" y="692695"/>
            <a:ext cx="7200801" cy="2662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19" y="3468007"/>
            <a:ext cx="5760641" cy="2574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36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Sevenoaks– Autumn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446768"/>
            <a:ext cx="8064896" cy="570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1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0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Sevenoaks – Spring 2018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446768"/>
            <a:ext cx="8091249" cy="572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7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76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Sevenoaks – Summer </a:t>
            </a:r>
            <a:r>
              <a:rPr lang="en-GB" dirty="0"/>
              <a:t>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402260"/>
            <a:ext cx="8136904" cy="575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5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51494" y="116632"/>
            <a:ext cx="7588858" cy="1457698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Sevenoaks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75</a:t>
            </a:r>
            <a:endParaRPr lang="en-GB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40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50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03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</a:t>
            </a: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not considering offering the 30 hours of nursery funding when it is implemented for working parents?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3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1494" y="116632"/>
            <a:ext cx="7588858" cy="1457698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Sevenoaks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75</a:t>
            </a:r>
            <a:endParaRPr lang="en-GB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40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50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5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1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03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ca912827-bae3-40cb-8146-7920e969c222" ContentTypeId="0x0101" PreviousValue="false"/>
</file>

<file path=customXml/itemProps1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4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1632</TotalTime>
  <Words>315</Words>
  <Application>Microsoft Office PowerPoint</Application>
  <PresentationFormat>On-screen Show (4:3)</PresentationFormat>
  <Paragraphs>96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2007 PowerPoint template</vt:lpstr>
      <vt:lpstr>Office 2003 PowerPoint template</vt:lpstr>
      <vt:lpstr>30 Hours of Free Childcare  District Seminars March 2017</vt:lpstr>
      <vt:lpstr>Early Years and Childcare in Sevenoaks Key Facts and Figures</vt:lpstr>
      <vt:lpstr>30 Hours of Free Childcare The scale of the challenge in Sevenoaks</vt:lpstr>
      <vt:lpstr>Sevenoaks– Demand Model</vt:lpstr>
      <vt:lpstr>Sevenoaks– Autumn 2017</vt:lpstr>
      <vt:lpstr>Sevenoaks – Spring 2018</vt:lpstr>
      <vt:lpstr>Sevenoaks – Summer 2018</vt:lpstr>
      <vt:lpstr>PowerPoint Presentation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114</cp:revision>
  <cp:lastPrinted>2017-03-02T16:24:24Z</cp:lastPrinted>
  <dcterms:created xsi:type="dcterms:W3CDTF">2017-02-21T14:21:15Z</dcterms:created>
  <dcterms:modified xsi:type="dcterms:W3CDTF">2017-03-30T08:44:05Z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