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0" r:id="rId7"/>
    <p:sldMasterId id="2147483663" r:id="rId8"/>
    <p:sldMasterId id="2147483672" r:id="rId9"/>
  </p:sldMasterIdLst>
  <p:notesMasterIdLst>
    <p:notesMasterId r:id="rId23"/>
  </p:notesMasterIdLst>
  <p:sldIdLst>
    <p:sldId id="257" r:id="rId10"/>
    <p:sldId id="258" r:id="rId11"/>
    <p:sldId id="263" r:id="rId12"/>
    <p:sldId id="280" r:id="rId13"/>
    <p:sldId id="262" r:id="rId14"/>
    <p:sldId id="264" r:id="rId15"/>
    <p:sldId id="266" r:id="rId16"/>
    <p:sldId id="267" r:id="rId17"/>
    <p:sldId id="268" r:id="rId18"/>
    <p:sldId id="274" r:id="rId19"/>
    <p:sldId id="275" r:id="rId20"/>
    <p:sldId id="279" r:id="rId21"/>
    <p:sldId id="272" r:id="rId22"/>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23" autoAdjust="0"/>
  </p:normalViewPr>
  <p:slideViewPr>
    <p:cSldViewPr>
      <p:cViewPr varScale="1">
        <p:scale>
          <a:sx n="66" d="100"/>
          <a:sy n="66" d="100"/>
        </p:scale>
        <p:origin x="-12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lonnetapp01\CEQUUS-EDWARDS$\_Documents\Data%20Documents\Bromley%20data%20Nov%202015.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lonnetapp01\CEQUUS-EDWARDS$\_Documents\Data%20Documents\Bromley%20data%20Nov%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Primary</a:t>
            </a:r>
            <a:endParaRPr lang="en-GB" dirty="0"/>
          </a:p>
        </c:rich>
      </c:tx>
      <c:layout>
        <c:manualLayout>
          <c:xMode val="edge"/>
          <c:yMode val="edge"/>
          <c:x val="0.44953556705083864"/>
          <c:y val="2.5257826501050754E-2"/>
        </c:manualLayout>
      </c:layout>
      <c:overlay val="0"/>
    </c:title>
    <c:autoTitleDeleted val="0"/>
    <c:plotArea>
      <c:layout>
        <c:manualLayout>
          <c:layoutTarget val="inner"/>
          <c:xMode val="edge"/>
          <c:yMode val="edge"/>
          <c:x val="0.1545598297774857"/>
          <c:y val="0.12942083781735256"/>
          <c:w val="0.75991655835236716"/>
          <c:h val="0.86496631184908057"/>
        </c:manualLayout>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Secondary</a:t>
            </a:r>
            <a:endParaRPr lang="en-GB" dirty="0"/>
          </a:p>
        </c:rich>
      </c:tx>
      <c:layout>
        <c:manualLayout>
          <c:xMode val="edge"/>
          <c:yMode val="edge"/>
          <c:x val="0.44788359338232969"/>
          <c:y val="3.1007751937984496E-2"/>
        </c:manualLayout>
      </c:layout>
      <c:overlay val="0"/>
    </c:title>
    <c:autoTitleDeleted val="0"/>
    <c:plotArea>
      <c:layout>
        <c:manualLayout>
          <c:layoutTarget val="inner"/>
          <c:xMode val="edge"/>
          <c:yMode val="edge"/>
          <c:x val="0.17760266044062331"/>
          <c:y val="0.1218067509003235"/>
          <c:w val="0.73977817570373472"/>
          <c:h val="0.87819324909967644"/>
        </c:manualLayout>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b="1"/>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'Jan 16'!$B$3:$B$6</c:f>
              <c:strCache>
                <c:ptCount val="4"/>
                <c:pt idx="0">
                  <c:v>Standalone academies</c:v>
                </c:pt>
                <c:pt idx="1">
                  <c:v>MATs of 2-4 academies</c:v>
                </c:pt>
                <c:pt idx="2">
                  <c:v>MATs of 5-7 academies</c:v>
                </c:pt>
                <c:pt idx="3">
                  <c:v>MATs of 8+ academies</c:v>
                </c:pt>
              </c:strCache>
            </c:strRef>
          </c:cat>
          <c:val>
            <c:numRef>
              <c:f>'Jan 16'!$C$3:$C$6</c:f>
              <c:numCache>
                <c:formatCode>General</c:formatCode>
                <c:ptCount val="4"/>
                <c:pt idx="0">
                  <c:v>116</c:v>
                </c:pt>
                <c:pt idx="1">
                  <c:v>117</c:v>
                </c:pt>
                <c:pt idx="2">
                  <c:v>70</c:v>
                </c:pt>
                <c:pt idx="3">
                  <c:v>162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'Jan 16'!$K$3:$K$6</c:f>
              <c:strCache>
                <c:ptCount val="4"/>
                <c:pt idx="0">
                  <c:v>Standalone academies</c:v>
                </c:pt>
                <c:pt idx="1">
                  <c:v>MATs of 2-4 academies</c:v>
                </c:pt>
                <c:pt idx="2">
                  <c:v>MATs of 5-7 academies</c:v>
                </c:pt>
                <c:pt idx="3">
                  <c:v>MATs of 8+ academies</c:v>
                </c:pt>
              </c:strCache>
            </c:strRef>
          </c:cat>
          <c:val>
            <c:numRef>
              <c:f>'Jan 16'!$L$3:$L$6</c:f>
              <c:numCache>
                <c:formatCode>General</c:formatCode>
                <c:ptCount val="4"/>
                <c:pt idx="0">
                  <c:v>168</c:v>
                </c:pt>
                <c:pt idx="1">
                  <c:v>52</c:v>
                </c:pt>
                <c:pt idx="2">
                  <c:v>26</c:v>
                </c:pt>
                <c:pt idx="3">
                  <c:v>88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0.36672</cdr:x>
      <cdr:y>0.0624</cdr:y>
    </cdr:from>
    <cdr:to>
      <cdr:x>0.62554</cdr:x>
      <cdr:y>0.13007</cdr:y>
    </cdr:to>
    <cdr:sp macro="" textlink="">
      <cdr:nvSpPr>
        <cdr:cNvPr id="2" name="TextBox 1"/>
        <cdr:cNvSpPr txBox="1"/>
      </cdr:nvSpPr>
      <cdr:spPr>
        <a:xfrm xmlns:a="http://schemas.openxmlformats.org/drawingml/2006/main">
          <a:off x="2376609" y="332484"/>
          <a:ext cx="1677340" cy="3605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000" b="1" dirty="0" smtClean="0"/>
            <a:t>Secondary</a:t>
          </a:r>
          <a:endParaRPr lang="en-GB" sz="2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0.51242</cdr:x>
      <cdr:y>0.2079</cdr:y>
    </cdr:from>
    <cdr:to>
      <cdr:x>0.73605</cdr:x>
      <cdr:y>0.4679</cdr:y>
    </cdr:to>
    <cdr:sp macro="" textlink="">
      <cdr:nvSpPr>
        <cdr:cNvPr id="2" name="TextBox 1"/>
        <cdr:cNvSpPr txBox="1"/>
      </cdr:nvSpPr>
      <cdr:spPr>
        <a:xfrm xmlns:a="http://schemas.openxmlformats.org/drawingml/2006/main">
          <a:off x="2970056" y="748523"/>
          <a:ext cx="1296164"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smtClean="0"/>
            <a:t>Standalone academies: 25%</a:t>
          </a:r>
          <a:endParaRPr lang="en-GB" sz="1600" b="1" dirty="0"/>
        </a:p>
      </cdr:txBody>
    </cdr:sp>
  </cdr:relSizeAnchor>
  <cdr:relSizeAnchor xmlns:cdr="http://schemas.openxmlformats.org/drawingml/2006/chartDrawing">
    <cdr:from>
      <cdr:x>0.51965</cdr:x>
      <cdr:y>0.60161</cdr:y>
    </cdr:from>
    <cdr:to>
      <cdr:x>0.74241</cdr:x>
      <cdr:y>0.86161</cdr:y>
    </cdr:to>
    <cdr:sp macro="" textlink="">
      <cdr:nvSpPr>
        <cdr:cNvPr id="3" name="TextBox 1"/>
        <cdr:cNvSpPr txBox="1"/>
      </cdr:nvSpPr>
      <cdr:spPr>
        <a:xfrm xmlns:a="http://schemas.openxmlformats.org/drawingml/2006/main">
          <a:off x="3376904" y="2392233"/>
          <a:ext cx="1447631" cy="10338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smtClean="0"/>
            <a:t>MATs of 2- 4 : 25% </a:t>
          </a:r>
          <a:endParaRPr lang="en-GB" sz="1600" b="1" dirty="0"/>
        </a:p>
      </cdr:txBody>
    </cdr:sp>
  </cdr:relSizeAnchor>
  <cdr:relSizeAnchor xmlns:cdr="http://schemas.openxmlformats.org/drawingml/2006/chartDrawing">
    <cdr:from>
      <cdr:x>0.29163</cdr:x>
      <cdr:y>0.63782</cdr:y>
    </cdr:from>
    <cdr:to>
      <cdr:x>0.51526</cdr:x>
      <cdr:y>0.89782</cdr:y>
    </cdr:to>
    <cdr:sp macro="" textlink="">
      <cdr:nvSpPr>
        <cdr:cNvPr id="4" name="TextBox 1"/>
        <cdr:cNvSpPr txBox="1"/>
      </cdr:nvSpPr>
      <cdr:spPr>
        <a:xfrm xmlns:a="http://schemas.openxmlformats.org/drawingml/2006/main">
          <a:off x="1895140" y="2536249"/>
          <a:ext cx="1453232" cy="10338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600" b="1" dirty="0" smtClean="0"/>
            <a:t>        MATs </a:t>
          </a:r>
        </a:p>
        <a:p xmlns:a="http://schemas.openxmlformats.org/drawingml/2006/main">
          <a:pPr algn="ctr"/>
          <a:r>
            <a:rPr lang="en-GB" sz="1600" b="1" dirty="0" smtClean="0"/>
            <a:t>of 5- 7:            15%</a:t>
          </a:r>
          <a:endParaRPr lang="en-GB" sz="1600" b="1" dirty="0"/>
        </a:p>
      </cdr:txBody>
    </cdr:sp>
  </cdr:relSizeAnchor>
  <cdr:relSizeAnchor xmlns:cdr="http://schemas.openxmlformats.org/drawingml/2006/chartDrawing">
    <cdr:from>
      <cdr:x>0.25153</cdr:x>
      <cdr:y>0.2679</cdr:y>
    </cdr:from>
    <cdr:to>
      <cdr:x>0.51832</cdr:x>
      <cdr:y>0.5279</cdr:y>
    </cdr:to>
    <cdr:sp macro="" textlink="">
      <cdr:nvSpPr>
        <cdr:cNvPr id="5" name="TextBox 1"/>
        <cdr:cNvSpPr txBox="1"/>
      </cdr:nvSpPr>
      <cdr:spPr>
        <a:xfrm xmlns:a="http://schemas.openxmlformats.org/drawingml/2006/main">
          <a:off x="1457908" y="964562"/>
          <a:ext cx="1546329" cy="936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smtClean="0"/>
            <a:t>MATs of 8+: 35%</a:t>
          </a:r>
          <a:endParaRPr lang="en-GB" sz="16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0.51686</cdr:x>
      <cdr:y>0.40387</cdr:y>
    </cdr:from>
    <cdr:to>
      <cdr:x>0.79854</cdr:x>
      <cdr:y>0.66068</cdr:y>
    </cdr:to>
    <cdr:sp macro="" textlink="">
      <cdr:nvSpPr>
        <cdr:cNvPr id="2" name="TextBox 1"/>
        <cdr:cNvSpPr txBox="1"/>
      </cdr:nvSpPr>
      <cdr:spPr>
        <a:xfrm xmlns:a="http://schemas.openxmlformats.org/drawingml/2006/main">
          <a:off x="3466097" y="1642461"/>
          <a:ext cx="1888925" cy="10444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smtClean="0"/>
            <a:t>Standalone academies:51%</a:t>
          </a:r>
          <a:endParaRPr lang="en-GB" sz="1600" b="1" dirty="0"/>
        </a:p>
      </cdr:txBody>
    </cdr:sp>
  </cdr:relSizeAnchor>
  <cdr:relSizeAnchor xmlns:cdr="http://schemas.openxmlformats.org/drawingml/2006/chartDrawing">
    <cdr:from>
      <cdr:x>0.27018</cdr:x>
      <cdr:y>0.22607</cdr:y>
    </cdr:from>
    <cdr:to>
      <cdr:x>0.52244</cdr:x>
      <cdr:y>0.48289</cdr:y>
    </cdr:to>
    <cdr:sp macro="" textlink="">
      <cdr:nvSpPr>
        <cdr:cNvPr id="3" name="TextBox 1"/>
        <cdr:cNvSpPr txBox="1"/>
      </cdr:nvSpPr>
      <cdr:spPr>
        <a:xfrm xmlns:a="http://schemas.openxmlformats.org/drawingml/2006/main">
          <a:off x="1656184" y="824026"/>
          <a:ext cx="1546329" cy="936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smtClean="0"/>
            <a:t>MATs of 8+: 27%</a:t>
          </a:r>
          <a:endParaRPr lang="en-GB" sz="1600" b="1" dirty="0"/>
        </a:p>
      </cdr:txBody>
    </cdr:sp>
  </cdr:relSizeAnchor>
  <cdr:relSizeAnchor xmlns:cdr="http://schemas.openxmlformats.org/drawingml/2006/chartDrawing">
    <cdr:from>
      <cdr:x>0.21476</cdr:x>
      <cdr:y>0.53118</cdr:y>
    </cdr:from>
    <cdr:to>
      <cdr:x>0.55542</cdr:x>
      <cdr:y>0.70898</cdr:y>
    </cdr:to>
    <cdr:sp macro="" textlink="">
      <cdr:nvSpPr>
        <cdr:cNvPr id="4" name="TextBox 1"/>
        <cdr:cNvSpPr txBox="1"/>
      </cdr:nvSpPr>
      <cdr:spPr>
        <a:xfrm xmlns:a="http://schemas.openxmlformats.org/drawingml/2006/main">
          <a:off x="1440160" y="2160240"/>
          <a:ext cx="2284473" cy="723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smtClean="0"/>
            <a:t> MATs of 5- 7 </a:t>
          </a:r>
        </a:p>
        <a:p xmlns:a="http://schemas.openxmlformats.org/drawingml/2006/main">
          <a:r>
            <a:rPr lang="en-GB" sz="1600" b="1" dirty="0"/>
            <a:t> </a:t>
          </a:r>
          <a:r>
            <a:rPr lang="en-GB" sz="1600" b="1" dirty="0" smtClean="0"/>
            <a:t>  :8%</a:t>
          </a:r>
          <a:endParaRPr lang="en-GB" sz="1600" b="1" dirty="0"/>
        </a:p>
      </cdr:txBody>
    </cdr:sp>
  </cdr:relSizeAnchor>
  <cdr:relSizeAnchor xmlns:cdr="http://schemas.openxmlformats.org/drawingml/2006/chartDrawing">
    <cdr:from>
      <cdr:x>0.33287</cdr:x>
      <cdr:y>0.70824</cdr:y>
    </cdr:from>
    <cdr:to>
      <cdr:x>0.49733</cdr:x>
      <cdr:y>0.96506</cdr:y>
    </cdr:to>
    <cdr:sp macro="" textlink="">
      <cdr:nvSpPr>
        <cdr:cNvPr id="5" name="TextBox 1"/>
        <cdr:cNvSpPr txBox="1"/>
      </cdr:nvSpPr>
      <cdr:spPr>
        <a:xfrm xmlns:a="http://schemas.openxmlformats.org/drawingml/2006/main">
          <a:off x="2232248" y="2880320"/>
          <a:ext cx="1102850" cy="104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smtClean="0"/>
            <a:t>MATs of 2- 4: 16% </a:t>
          </a:r>
          <a:endParaRPr lang="en-GB"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15FC947-7637-403D-892A-E485B766F68D}" type="datetimeFigureOut">
              <a:rPr lang="en-GB" smtClean="0"/>
              <a:t>30/03/2016</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FB7C8192-F6E6-45D9-B47A-3359919EF031}" type="slidenum">
              <a:rPr lang="en-GB" smtClean="0"/>
              <a:t>‹#›</a:t>
            </a:fld>
            <a:endParaRPr lang="en-GB"/>
          </a:p>
        </p:txBody>
      </p:sp>
    </p:spTree>
    <p:extLst>
      <p:ext uri="{BB962C8B-B14F-4D97-AF65-F5344CB8AC3E}">
        <p14:creationId xmlns:p14="http://schemas.microsoft.com/office/powerpoint/2010/main" val="186233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14B6A22-29A5-4788-A52B-E0249CFBA0A4}" type="slidenum">
              <a:rPr lang="en-GB" smtClean="0">
                <a:solidFill>
                  <a:prstClr val="black"/>
                </a:solidFill>
              </a:rPr>
              <a:pPr>
                <a:defRPr/>
              </a:pPr>
              <a:t>1</a:t>
            </a:fld>
            <a:endParaRPr lang="en-GB" dirty="0">
              <a:solidFill>
                <a:prstClr val="black"/>
              </a:solidFill>
            </a:endParaRPr>
          </a:p>
        </p:txBody>
      </p:sp>
    </p:spTree>
    <p:extLst>
      <p:ext uri="{BB962C8B-B14F-4D97-AF65-F5344CB8AC3E}">
        <p14:creationId xmlns:p14="http://schemas.microsoft.com/office/powerpoint/2010/main" val="82775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smtClean="0"/>
              <a:t>There is strong agreement among those in the education governance sector, and across sectors on what good governance looks like….</a:t>
            </a:r>
          </a:p>
          <a:p>
            <a:endParaRPr lang="en-US" altLang="en-US" sz="1400" dirty="0"/>
          </a:p>
          <a:p>
            <a:r>
              <a:rPr lang="en-US" altLang="en-US" sz="1400" b="1" u="sng" dirty="0" smtClean="0"/>
              <a:t>Right People</a:t>
            </a:r>
            <a:r>
              <a:rPr lang="en-US" altLang="en-US" sz="1400" b="1" u="sng" baseline="0" dirty="0" smtClean="0"/>
              <a:t> </a:t>
            </a:r>
            <a:r>
              <a:rPr lang="en-US" altLang="en-US" sz="1400" baseline="0" dirty="0" smtClean="0"/>
              <a:t>- w</a:t>
            </a:r>
            <a:r>
              <a:rPr lang="en-GB" altLang="en-US" sz="1400" dirty="0" err="1" smtClean="0"/>
              <a:t>ith</a:t>
            </a:r>
            <a:r>
              <a:rPr lang="en-GB" altLang="en-US" sz="1400" dirty="0" smtClean="0"/>
              <a:t> the necessary skills, time and commitment, including sufficient diversity to ensure internal challenge, all actively contributing in line with clearly defined roles and responsibilities under an effective chair and an explicit code of conduct, and with active succession planning. No bigger than necessary to have all the right skills.</a:t>
            </a:r>
            <a:endParaRPr lang="en-US" altLang="en-US" sz="1400" dirty="0" smtClean="0"/>
          </a:p>
          <a:p>
            <a:endParaRPr lang="en-US" altLang="en-US" sz="1400" dirty="0" smtClean="0"/>
          </a:p>
          <a:p>
            <a:r>
              <a:rPr lang="en-GB" altLang="en-US" sz="1400" b="1" u="sng" dirty="0" smtClean="0"/>
              <a:t>Clear separation </a:t>
            </a:r>
            <a:r>
              <a:rPr lang="en-GB" altLang="en-US" sz="1400" dirty="0" smtClean="0"/>
              <a:t>between the strategic and operational in terms of the role of the board and its executive leadership; </a:t>
            </a:r>
          </a:p>
          <a:p>
            <a:endParaRPr lang="en-GB" altLang="en-US" sz="1400" dirty="0" smtClean="0"/>
          </a:p>
          <a:p>
            <a:r>
              <a:rPr lang="en-GB" altLang="en-US" sz="1400" b="1" u="sng" dirty="0" smtClean="0"/>
              <a:t>A positive relationship </a:t>
            </a:r>
            <a:r>
              <a:rPr lang="en-GB" altLang="en-US" sz="1400" dirty="0" smtClean="0"/>
              <a:t>between the board and its executive leadership enabling robust constructive challenge on the basis of a good understanding of objective data particularly on pupil progress, staff performance and finances;</a:t>
            </a:r>
          </a:p>
          <a:p>
            <a:endParaRPr lang="en-US" altLang="en-US" sz="1400" dirty="0" smtClean="0"/>
          </a:p>
          <a:p>
            <a:r>
              <a:rPr lang="en-US" altLang="en-US" sz="1400" b="1" u="sng" dirty="0" smtClean="0"/>
              <a:t>Chair </a:t>
            </a:r>
            <a:r>
              <a:rPr lang="en-US" altLang="en-US" sz="1400" dirty="0" smtClean="0"/>
              <a:t>– role: </a:t>
            </a:r>
            <a:r>
              <a:rPr lang="en-GB" altLang="en-US" sz="1400" dirty="0" smtClean="0"/>
              <a:t>providing leadership; keeping the board focused,</a:t>
            </a:r>
            <a:r>
              <a:rPr lang="en-GB" altLang="en-US" sz="1400" baseline="0" dirty="0" smtClean="0"/>
              <a:t> </a:t>
            </a:r>
            <a:r>
              <a:rPr lang="en-GB" altLang="en-US" sz="1400" dirty="0" smtClean="0"/>
              <a:t>ensuring effective functioning of the board and all trustees are actively contributing from clear understanding of what is expected of them with honest conversations, as necessary, if trustees are not pulling their weight</a:t>
            </a:r>
          </a:p>
          <a:p>
            <a:endParaRPr lang="en-US" altLang="en-US" sz="1400" dirty="0" smtClean="0"/>
          </a:p>
          <a:p>
            <a:r>
              <a:rPr lang="en-GB" altLang="en-US" sz="1400" b="1" u="sng" dirty="0" smtClean="0"/>
              <a:t>Clerking </a:t>
            </a:r>
            <a:r>
              <a:rPr lang="en-GB" altLang="en-US" sz="1400" dirty="0" smtClean="0"/>
              <a:t>– much</a:t>
            </a:r>
            <a:r>
              <a:rPr lang="en-GB" altLang="en-US" sz="1400" baseline="0" dirty="0" smtClean="0"/>
              <a:t> more than admin: </a:t>
            </a:r>
            <a:r>
              <a:rPr lang="en-GB" altLang="en-US" sz="1400" dirty="0" smtClean="0"/>
              <a:t>professional and</a:t>
            </a:r>
            <a:r>
              <a:rPr lang="en-GB" altLang="en-US" sz="1400" baseline="0" dirty="0" smtClean="0"/>
              <a:t> independent to advise the board on its role and functions. </a:t>
            </a:r>
            <a:endParaRPr lang="en-US" altLang="en-US" sz="1400" dirty="0" smtClean="0"/>
          </a:p>
          <a:p>
            <a:endParaRPr lang="en-US" altLang="en-US" sz="1400" dirty="0" smtClean="0"/>
          </a:p>
          <a:p>
            <a:r>
              <a:rPr lang="en-US" altLang="en-US" sz="1400" b="1" u="sng" dirty="0" smtClean="0"/>
              <a:t>Self-review</a:t>
            </a:r>
            <a:r>
              <a:rPr lang="en-US" altLang="en-US" sz="1400" dirty="0" smtClean="0"/>
              <a:t>: </a:t>
            </a:r>
            <a:r>
              <a:rPr lang="en-GB" altLang="en-US" sz="1400" dirty="0" smtClean="0"/>
              <a:t>Skills of trustees,</a:t>
            </a:r>
            <a:r>
              <a:rPr lang="en-GB" altLang="en-US" sz="1400" baseline="0" dirty="0" smtClean="0"/>
              <a:t> c</a:t>
            </a:r>
            <a:r>
              <a:rPr lang="en-GB" altLang="en-US" sz="1400" dirty="0" smtClean="0"/>
              <a:t>onstitution of the board,</a:t>
            </a:r>
            <a:r>
              <a:rPr lang="en-GB" altLang="en-US" sz="1400" baseline="0" dirty="0" smtClean="0"/>
              <a:t> </a:t>
            </a:r>
            <a:r>
              <a:rPr lang="en-GB" altLang="en-US" sz="1400" dirty="0" smtClean="0"/>
              <a:t>Impact of the Board,</a:t>
            </a:r>
            <a:r>
              <a:rPr lang="en-GB" altLang="en-US" sz="1400" baseline="0" dirty="0" smtClean="0"/>
              <a:t> </a:t>
            </a:r>
            <a:r>
              <a:rPr lang="en-GB" altLang="en-US" sz="1400" dirty="0" smtClean="0"/>
              <a:t>Effectiveness of chair,</a:t>
            </a:r>
            <a:r>
              <a:rPr lang="en-GB" altLang="en-US" sz="1400" baseline="0" dirty="0" smtClean="0"/>
              <a:t> </a:t>
            </a:r>
            <a:r>
              <a:rPr lang="en-GB" altLang="en-US" sz="1400" dirty="0" smtClean="0"/>
              <a:t>Contribution of each trustee. Plenty</a:t>
            </a:r>
            <a:r>
              <a:rPr lang="en-GB" altLang="en-US" sz="1400" baseline="0" dirty="0" smtClean="0"/>
              <a:t> of tools: Ofsted framework, 20Qs, ERG guidance</a:t>
            </a:r>
            <a:endParaRPr lang="en-GB" altLang="en-US" sz="1400" dirty="0" smtClean="0"/>
          </a:p>
          <a:p>
            <a:endParaRPr lang="en-US" altLang="en-US" sz="1400" dirty="0" smtClean="0"/>
          </a:p>
          <a:p>
            <a:endParaRPr lang="en-US" altLang="en-US" sz="1400" dirty="0" smtClean="0"/>
          </a:p>
          <a:p>
            <a:r>
              <a:rPr lang="en-US" altLang="en-US" sz="1400" dirty="0" smtClean="0"/>
              <a:t>So the challenge is not so much understanding what good governance looks like, but how to improve practice on the ground across all schools.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306462" y="4724248"/>
            <a:ext cx="6192687" cy="44748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sz="1050" dirty="0" smtClean="0"/>
              <a:t>Our overarching objective is to </a:t>
            </a:r>
            <a:r>
              <a:rPr lang="en-US" altLang="en-US" sz="1050" dirty="0" err="1" smtClean="0"/>
              <a:t>professionalise</a:t>
            </a:r>
            <a:r>
              <a:rPr lang="en-US" altLang="en-US" sz="1050" dirty="0" smtClean="0"/>
              <a:t> the quality of governance. We want to see the</a:t>
            </a:r>
            <a:r>
              <a:rPr lang="en-US" altLang="en-US" sz="1050" baseline="0" dirty="0" smtClean="0"/>
              <a:t> right people, with a clear understanding of their role working within appropriate structures with the skills they need to be effective. And we need appropriate accountability and oversight.</a:t>
            </a:r>
          </a:p>
          <a:p>
            <a:pPr>
              <a:spcBef>
                <a:spcPts val="0"/>
              </a:spcBef>
            </a:pPr>
            <a:endParaRPr lang="en-US" altLang="en-US" sz="1050" baseline="0" dirty="0" smtClean="0"/>
          </a:p>
          <a:p>
            <a:pPr>
              <a:spcBef>
                <a:spcPts val="0"/>
              </a:spcBef>
            </a:pPr>
            <a:r>
              <a:rPr lang="en-US" altLang="en-US" sz="1050" baseline="0" dirty="0" smtClean="0"/>
              <a:t>So we have:</a:t>
            </a:r>
          </a:p>
          <a:p>
            <a:pPr>
              <a:spcBef>
                <a:spcPts val="0"/>
              </a:spcBef>
            </a:pPr>
            <a:endParaRPr lang="en-US" altLang="en-US" sz="1050" baseline="0" dirty="0" smtClean="0"/>
          </a:p>
          <a:p>
            <a:pPr>
              <a:spcBef>
                <a:spcPts val="0"/>
              </a:spcBef>
            </a:pPr>
            <a:r>
              <a:rPr lang="en-US" altLang="en-US" sz="1050" baseline="0" dirty="0" smtClean="0"/>
              <a:t>People </a:t>
            </a:r>
          </a:p>
          <a:p>
            <a:pPr marL="285750" indent="-285750">
              <a:spcBef>
                <a:spcPts val="0"/>
              </a:spcBef>
              <a:buFontTx/>
              <a:buChar char="-"/>
            </a:pPr>
            <a:r>
              <a:rPr lang="en-US" altLang="en-US" sz="1050" baseline="0" dirty="0" smtClean="0"/>
              <a:t>created more freedom on board constitution: almost total freedom for academies, </a:t>
            </a:r>
          </a:p>
          <a:p>
            <a:pPr marL="285750" indent="-285750">
              <a:spcBef>
                <a:spcPts val="0"/>
              </a:spcBef>
              <a:buFontTx/>
              <a:buChar char="-"/>
            </a:pPr>
            <a:r>
              <a:rPr lang="en-US" altLang="en-US" sz="1050" baseline="0" dirty="0" smtClean="0"/>
              <a:t>made sure people are appointed for what they can bring to the board, not just for who they are or may represent</a:t>
            </a:r>
          </a:p>
          <a:p>
            <a:pPr marL="285750" indent="-285750">
              <a:spcBef>
                <a:spcPts val="0"/>
              </a:spcBef>
              <a:buFontTx/>
              <a:buChar char="-"/>
            </a:pPr>
            <a:r>
              <a:rPr lang="en-US" altLang="en-US" sz="1050" baseline="0" dirty="0" smtClean="0"/>
              <a:t>continued to fund the recruitment of new governors/ trustees</a:t>
            </a:r>
          </a:p>
          <a:p>
            <a:pPr marL="285750" indent="-285750">
              <a:spcBef>
                <a:spcPts val="0"/>
              </a:spcBef>
              <a:buFontTx/>
              <a:buChar char="-"/>
            </a:pPr>
            <a:endParaRPr lang="en-US" altLang="en-US" sz="1050" dirty="0" smtClean="0"/>
          </a:p>
          <a:p>
            <a:pPr marL="0" indent="0">
              <a:spcBef>
                <a:spcPts val="0"/>
              </a:spcBef>
              <a:buFontTx/>
              <a:buNone/>
            </a:pPr>
            <a:r>
              <a:rPr lang="en-US" altLang="en-US" sz="1050" dirty="0" smtClean="0"/>
              <a:t>Role</a:t>
            </a:r>
            <a:r>
              <a:rPr lang="en-US" altLang="en-US" sz="1050" baseline="0" dirty="0" smtClean="0"/>
              <a:t> &amp; Practice</a:t>
            </a:r>
          </a:p>
          <a:p>
            <a:pPr marL="285750" marR="0" indent="-285750" algn="l" defTabSz="914400" rtl="0" eaLnBrk="0" fontAlgn="base" latinLnBrk="0" hangingPunct="0">
              <a:lnSpc>
                <a:spcPct val="100000"/>
              </a:lnSpc>
              <a:spcBef>
                <a:spcPts val="0"/>
              </a:spcBef>
              <a:spcAft>
                <a:spcPct val="0"/>
              </a:spcAft>
              <a:buClrTx/>
              <a:buSzTx/>
              <a:buFontTx/>
              <a:buChar char="-"/>
              <a:tabLst/>
              <a:defRPr/>
            </a:pPr>
            <a:r>
              <a:rPr lang="en-US" altLang="en-US" sz="1050" baseline="0" dirty="0" smtClean="0"/>
              <a:t>Developed the Governors’ Handbook as concise record of all</a:t>
            </a:r>
            <a:r>
              <a:rPr lang="en-US" altLang="en-US" sz="1050" dirty="0" smtClean="0"/>
              <a:t> </a:t>
            </a:r>
            <a:r>
              <a:rPr lang="en-US" altLang="en-US" sz="1050" baseline="0" dirty="0" smtClean="0"/>
              <a:t>duties and responsibilities – focusing boards on their core functions and advising against being distracted by matters of secondary importance;</a:t>
            </a:r>
            <a:r>
              <a:rPr lang="en-US" altLang="en-US" sz="1050" dirty="0" smtClean="0"/>
              <a:t> this sits alongside the Academies Financial Handbook that sets out academies’ formal accountability relationship with EFA</a:t>
            </a:r>
          </a:p>
          <a:p>
            <a:pPr marL="285750" marR="0" indent="-285750" algn="l" defTabSz="914400" rtl="0" eaLnBrk="0" fontAlgn="base" latinLnBrk="0" hangingPunct="0">
              <a:lnSpc>
                <a:spcPct val="100000"/>
              </a:lnSpc>
              <a:spcBef>
                <a:spcPts val="0"/>
              </a:spcBef>
              <a:spcAft>
                <a:spcPct val="0"/>
              </a:spcAft>
              <a:buClrTx/>
              <a:buSzTx/>
              <a:buFontTx/>
              <a:buChar char="-"/>
              <a:tabLst/>
              <a:defRPr/>
            </a:pPr>
            <a:r>
              <a:rPr lang="en-US" altLang="en-US" sz="1050" baseline="0" dirty="0" smtClean="0"/>
              <a:t>We’ve created greater freedom on governance structures – e.g. for LBGs in MATs to govern groups of schools, so that boards can design a structure that best suits their needs and circumstances</a:t>
            </a:r>
          </a:p>
          <a:p>
            <a:pPr marL="285750" indent="-285750">
              <a:spcBef>
                <a:spcPts val="0"/>
              </a:spcBef>
              <a:buFontTx/>
              <a:buChar char="-"/>
            </a:pPr>
            <a:endParaRPr lang="en-US" altLang="en-US" sz="1050" dirty="0" smtClean="0"/>
          </a:p>
          <a:p>
            <a:pPr marL="0" indent="0">
              <a:spcBef>
                <a:spcPts val="0"/>
              </a:spcBef>
              <a:buFontTx/>
              <a:buNone/>
            </a:pPr>
            <a:r>
              <a:rPr lang="en-US" altLang="en-US" sz="1050" dirty="0" smtClean="0"/>
              <a:t>Skills</a:t>
            </a:r>
          </a:p>
          <a:p>
            <a:pPr marL="285750" indent="-285750">
              <a:spcBef>
                <a:spcPts val="0"/>
              </a:spcBef>
              <a:buFontTx/>
              <a:buChar char="-"/>
            </a:pPr>
            <a:r>
              <a:rPr lang="en-US" altLang="en-US" sz="1050" dirty="0" smtClean="0"/>
              <a:t>Developed and</a:t>
            </a:r>
            <a:r>
              <a:rPr lang="en-US" altLang="en-US" sz="1050" baseline="0" dirty="0" smtClean="0"/>
              <a:t> funded training </a:t>
            </a:r>
            <a:r>
              <a:rPr lang="en-US" altLang="en-US" sz="1050" baseline="0" dirty="0" err="1" smtClean="0"/>
              <a:t>programmes</a:t>
            </a:r>
            <a:r>
              <a:rPr lang="en-US" altLang="en-US" sz="1050" baseline="0" dirty="0" smtClean="0"/>
              <a:t> for chairs and for clerks – with scholarships to</a:t>
            </a:r>
            <a:r>
              <a:rPr lang="en-US" altLang="en-US" sz="1050" dirty="0" smtClean="0"/>
              <a:t> reduce the costs of participation, and free workshops </a:t>
            </a:r>
            <a:r>
              <a:rPr lang="en-US" altLang="en-US" sz="1050" dirty="0"/>
              <a:t>on PRP, RAISE Online and financial efficiency</a:t>
            </a:r>
            <a:endParaRPr lang="en-US" altLang="en-US" sz="1050" baseline="0" dirty="0" smtClean="0"/>
          </a:p>
          <a:p>
            <a:pPr marL="285750" indent="-285750">
              <a:spcBef>
                <a:spcPts val="0"/>
              </a:spcBef>
              <a:buFontTx/>
              <a:buChar char="-"/>
            </a:pPr>
            <a:r>
              <a:rPr lang="en-US" altLang="en-US" sz="1050" baseline="0" dirty="0" smtClean="0"/>
              <a:t>Expanded the NLG </a:t>
            </a:r>
            <a:r>
              <a:rPr lang="en-US" altLang="en-US" sz="1050" baseline="0" dirty="0" err="1" smtClean="0"/>
              <a:t>programme</a:t>
            </a:r>
            <a:endParaRPr lang="en-US" altLang="en-US" sz="1050" baseline="0" smtClean="0"/>
          </a:p>
          <a:p>
            <a:pPr marL="285750" indent="-285750">
              <a:spcBef>
                <a:spcPts val="0"/>
              </a:spcBef>
              <a:buFontTx/>
              <a:buChar char="-"/>
            </a:pPr>
            <a:endParaRPr lang="en-US" altLang="en-US" sz="1050" dirty="0" smtClean="0"/>
          </a:p>
          <a:p>
            <a:pPr marL="0" indent="0">
              <a:spcBef>
                <a:spcPts val="0"/>
              </a:spcBef>
              <a:buFontTx/>
              <a:buNone/>
            </a:pPr>
            <a:r>
              <a:rPr lang="en-US" altLang="en-US" sz="1050" dirty="0" smtClean="0"/>
              <a:t>Oversight</a:t>
            </a:r>
          </a:p>
          <a:p>
            <a:pPr marL="285750" indent="-285750">
              <a:spcBef>
                <a:spcPts val="0"/>
              </a:spcBef>
              <a:buFontTx/>
              <a:buChar char="-"/>
            </a:pPr>
            <a:r>
              <a:rPr lang="en-US" altLang="en-US" sz="1050" dirty="0" smtClean="0"/>
              <a:t>Promoted</a:t>
            </a:r>
            <a:r>
              <a:rPr lang="en-US" altLang="en-US" sz="1050" baseline="0" dirty="0" smtClean="0"/>
              <a:t> the use of External Reviews as a tool for diagnosing weak governance</a:t>
            </a:r>
          </a:p>
          <a:p>
            <a:pPr marL="285750" indent="-285750">
              <a:spcBef>
                <a:spcPts val="0"/>
              </a:spcBef>
              <a:buFontTx/>
              <a:buChar char="-"/>
            </a:pPr>
            <a:r>
              <a:rPr lang="en-US" altLang="en-US" sz="1050" baseline="0" dirty="0" smtClean="0"/>
              <a:t>Oversight by EFA and RSCs</a:t>
            </a:r>
          </a:p>
          <a:p>
            <a:pPr marL="285750" indent="-285750">
              <a:spcBef>
                <a:spcPts val="0"/>
              </a:spcBef>
              <a:buFontTx/>
              <a:buChar char="-"/>
            </a:pPr>
            <a:r>
              <a:rPr lang="en-US" altLang="en-US" sz="1050" baseline="0" dirty="0" smtClean="0"/>
              <a:t>Education Bill tougher focus on coasting schools</a:t>
            </a:r>
            <a:endParaRPr lang="en-US" altLang="en-US" sz="105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 name="Slide Number Placeholder 1"/>
          <p:cNvSpPr>
            <a:spLocks noGrp="1"/>
          </p:cNvSpPr>
          <p:nvPr>
            <p:ph type="sldNum" sz="quarter" idx="10"/>
          </p:nvPr>
        </p:nvSpPr>
        <p:spPr/>
        <p:txBody>
          <a:bodyPr/>
          <a:lstStyle/>
          <a:p>
            <a:pPr>
              <a:defRPr/>
            </a:pPr>
            <a:fld id="{514B6A22-29A5-4788-A52B-E0249CFBA0A4}" type="slidenum">
              <a:rPr lang="en-GB" smtClean="0">
                <a:solidFill>
                  <a:prstClr val="black"/>
                </a:solidFill>
              </a:rPr>
              <a:pPr>
                <a:defRPr/>
              </a:pPr>
              <a:t>13</a:t>
            </a:fld>
            <a:endParaRPr lang="en-GB"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3990" indent="-286150" eaLnBrk="0" hangingPunct="0">
              <a:spcBef>
                <a:spcPct val="30000"/>
              </a:spcBef>
              <a:defRPr sz="1200">
                <a:solidFill>
                  <a:schemeClr val="tx1"/>
                </a:solidFill>
                <a:latin typeface="Calibri" pitchFamily="34" charset="0"/>
              </a:defRPr>
            </a:lvl2pPr>
            <a:lvl3pPr marL="1144600" indent="-228920" eaLnBrk="0" hangingPunct="0">
              <a:spcBef>
                <a:spcPct val="30000"/>
              </a:spcBef>
              <a:defRPr sz="1200">
                <a:solidFill>
                  <a:schemeClr val="tx1"/>
                </a:solidFill>
                <a:latin typeface="Calibri" pitchFamily="34" charset="0"/>
              </a:defRPr>
            </a:lvl3pPr>
            <a:lvl4pPr marL="1602440" indent="-228920" eaLnBrk="0" hangingPunct="0">
              <a:spcBef>
                <a:spcPct val="30000"/>
              </a:spcBef>
              <a:defRPr sz="1200">
                <a:solidFill>
                  <a:schemeClr val="tx1"/>
                </a:solidFill>
                <a:latin typeface="Calibri" pitchFamily="34" charset="0"/>
              </a:defRPr>
            </a:lvl4pPr>
            <a:lvl5pPr marL="2060280" indent="-228920" eaLnBrk="0" hangingPunct="0">
              <a:spcBef>
                <a:spcPct val="30000"/>
              </a:spcBef>
              <a:defRPr sz="1200">
                <a:solidFill>
                  <a:schemeClr val="tx1"/>
                </a:solidFill>
                <a:latin typeface="Calibri" pitchFamily="34" charset="0"/>
              </a:defRPr>
            </a:lvl5pPr>
            <a:lvl6pPr marL="2518120" indent="-228920" eaLnBrk="0" fontAlgn="base" hangingPunct="0">
              <a:spcBef>
                <a:spcPct val="30000"/>
              </a:spcBef>
              <a:spcAft>
                <a:spcPct val="0"/>
              </a:spcAft>
              <a:defRPr sz="1200">
                <a:solidFill>
                  <a:schemeClr val="tx1"/>
                </a:solidFill>
                <a:latin typeface="Calibri" pitchFamily="34" charset="0"/>
              </a:defRPr>
            </a:lvl6pPr>
            <a:lvl7pPr marL="2975961" indent="-228920" eaLnBrk="0" fontAlgn="base" hangingPunct="0">
              <a:spcBef>
                <a:spcPct val="30000"/>
              </a:spcBef>
              <a:spcAft>
                <a:spcPct val="0"/>
              </a:spcAft>
              <a:defRPr sz="1200">
                <a:solidFill>
                  <a:schemeClr val="tx1"/>
                </a:solidFill>
                <a:latin typeface="Calibri" pitchFamily="34" charset="0"/>
              </a:defRPr>
            </a:lvl7pPr>
            <a:lvl8pPr marL="3433801" indent="-228920" eaLnBrk="0" fontAlgn="base" hangingPunct="0">
              <a:spcBef>
                <a:spcPct val="30000"/>
              </a:spcBef>
              <a:spcAft>
                <a:spcPct val="0"/>
              </a:spcAft>
              <a:defRPr sz="1200">
                <a:solidFill>
                  <a:schemeClr val="tx1"/>
                </a:solidFill>
                <a:latin typeface="Calibri" pitchFamily="34" charset="0"/>
              </a:defRPr>
            </a:lvl8pPr>
            <a:lvl9pPr marL="3891641" indent="-2289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BD64A17-A168-414B-BD93-76A1E9059A01}" type="slidenum">
              <a:rPr lang="en-GB" altLang="en-US" smtClean="0">
                <a:solidFill>
                  <a:srgbClr val="000000"/>
                </a:solidFill>
                <a:latin typeface="Arial" charset="0"/>
              </a:rPr>
              <a:pPr eaLnBrk="1" hangingPunct="1">
                <a:spcBef>
                  <a:spcPct val="0"/>
                </a:spcBef>
              </a:pPr>
              <a:t>2</a:t>
            </a:fld>
            <a:endParaRPr lang="en-GB" altLang="en-US" smtClean="0">
              <a:solidFill>
                <a:srgbClr val="000000"/>
              </a:solidFill>
              <a:latin typeface="Arial"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800" b="1" dirty="0">
              <a:solidFill>
                <a:schemeClr val="accent2"/>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b="1" dirty="0">
                <a:latin typeface="Arial" charset="0"/>
              </a:rPr>
              <a:t>Chosen due their extensive knowledge as education practitioners </a:t>
            </a:r>
          </a:p>
          <a:p>
            <a:pPr hangingPunct="0"/>
            <a:endParaRPr lang="en-GB" b="1" dirty="0">
              <a:latin typeface="Arial" charset="0"/>
            </a:endParaRPr>
          </a:p>
          <a:p>
            <a:pPr hangingPunct="0"/>
            <a:r>
              <a:rPr lang="en-GB" b="1" dirty="0">
                <a:latin typeface="Arial" charset="0"/>
              </a:rPr>
              <a:t>What do RSCs </a:t>
            </a:r>
            <a:r>
              <a:rPr lang="en-GB" b="1" u="sng" dirty="0">
                <a:latin typeface="Arial" charset="0"/>
              </a:rPr>
              <a:t>not</a:t>
            </a:r>
            <a:r>
              <a:rPr lang="en-GB" b="1" dirty="0">
                <a:latin typeface="Arial" charset="0"/>
              </a:rPr>
              <a:t> do? </a:t>
            </a:r>
          </a:p>
          <a:p>
            <a:pPr hangingPunct="0"/>
            <a:endParaRPr lang="en-GB" b="1" dirty="0">
              <a:latin typeface="Arial" charset="0"/>
            </a:endParaRPr>
          </a:p>
          <a:p>
            <a:pPr defTabSz="915680">
              <a:defRPr/>
            </a:pPr>
            <a:r>
              <a:rPr lang="en-GB" b="1" dirty="0">
                <a:latin typeface="Arial" charset="0"/>
              </a:rPr>
              <a:t>Intervene in well-performing academies: </a:t>
            </a:r>
            <a:r>
              <a:rPr lang="en-GB" dirty="0">
                <a:latin typeface="Arial" charset="0"/>
              </a:rPr>
              <a:t>RSCs do not have a role in relation to academies that are performing well, except perhaps to encourage them to become a sponsor or support another school.</a:t>
            </a:r>
          </a:p>
          <a:p>
            <a:pPr hangingPunct="0"/>
            <a:r>
              <a:rPr lang="en-GB" b="1" dirty="0">
                <a:latin typeface="Arial" charset="0"/>
              </a:rPr>
              <a:t>Provide improvement themselves: </a:t>
            </a:r>
            <a:r>
              <a:rPr lang="en-GB" dirty="0">
                <a:latin typeface="Arial" charset="0"/>
              </a:rPr>
              <a:t>An RSC may encourage academies needing school improvement to access support from Teaching School Alliances, National Leaders of Education (NLEs), and other sector-led school improvement in their region. </a:t>
            </a:r>
            <a:endParaRPr lang="en-GB" b="1" dirty="0">
              <a:latin typeface="Arial" charset="0"/>
            </a:endParaRPr>
          </a:p>
          <a:p>
            <a:pPr hangingPunct="0"/>
            <a:r>
              <a:rPr lang="en-GB" b="1" dirty="0">
                <a:latin typeface="Arial" charset="0"/>
              </a:rPr>
              <a:t>Maintained schools: </a:t>
            </a:r>
            <a:r>
              <a:rPr lang="en-GB" dirty="0">
                <a:latin typeface="Arial" charset="0"/>
              </a:rPr>
              <a:t>RSCs have no remit in relation to maintained schools, other than providing advice on sponsor matches. RSCs’ only interactions with good and outstanding LA maintained schools is to make decisions regarding any applications to convert to academy status. </a:t>
            </a:r>
          </a:p>
          <a:p>
            <a:pPr hangingPunct="0"/>
            <a:r>
              <a:rPr lang="en-GB" b="1" dirty="0">
                <a:latin typeface="Arial" charset="0"/>
              </a:rPr>
              <a:t>Financial underperformance: </a:t>
            </a:r>
            <a:r>
              <a:rPr lang="en-GB" dirty="0">
                <a:latin typeface="Arial" charset="0"/>
              </a:rPr>
              <a:t>RSCs do not have a direct role in tackling academy financial underperformance; this is led by the EFA. However RSCs can report any concerns about an academy’s finances to the EFA.</a:t>
            </a:r>
          </a:p>
          <a:p>
            <a:pPr hangingPunct="0"/>
            <a:r>
              <a:rPr lang="en-GB" b="1" dirty="0">
                <a:latin typeface="Arial" charset="0"/>
              </a:rPr>
              <a:t>Preventing extremism: </a:t>
            </a:r>
            <a:r>
              <a:rPr lang="en-GB" dirty="0">
                <a:latin typeface="Arial" charset="0"/>
              </a:rPr>
              <a:t>RSCs do not have a direct role in tackling extremism but will add local intelligence to strengthen the DfE due diligence process.  RSCs will also work with local authorities, Ofsted and others to ensure that any concerns are identified and reported to the DfE.</a:t>
            </a:r>
          </a:p>
          <a:p>
            <a:pPr marL="356098" lvl="1" indent="-356098">
              <a:spcAft>
                <a:spcPts val="0"/>
              </a:spcAft>
            </a:pPr>
            <a:endParaRPr lang="en-GB" b="1" dirty="0" smtClean="0"/>
          </a:p>
        </p:txBody>
      </p:sp>
      <p:sp>
        <p:nvSpPr>
          <p:cNvPr id="4" name="Slide Number Placeholder 3"/>
          <p:cNvSpPr>
            <a:spLocks noGrp="1"/>
          </p:cNvSpPr>
          <p:nvPr>
            <p:ph type="sldNum" sz="quarter" idx="10"/>
          </p:nvPr>
        </p:nvSpPr>
        <p:spPr/>
        <p:txBody>
          <a:bodyPr/>
          <a:lstStyle/>
          <a:p>
            <a:pPr>
              <a:defRPr/>
            </a:pPr>
            <a:fld id="{31343A80-C95D-4BFB-8A0C-D09098C2DD18}"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406199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3380" indent="-343380">
              <a:buFont typeface="Arial" panose="020B0604020202020204" pitchFamily="34" charset="0"/>
              <a:buChar char="•"/>
            </a:pPr>
            <a:r>
              <a:rPr lang="en-GB" sz="2000" dirty="0" smtClean="0">
                <a:latin typeface="Arial" panose="020B0604020202020204" pitchFamily="34" charset="0"/>
                <a:cs typeface="Arial" panose="020B0604020202020204" pitchFamily="34" charset="0"/>
              </a:rPr>
              <a:t>439 primary </a:t>
            </a:r>
            <a:r>
              <a:rPr lang="en-GB" sz="2000" dirty="0">
                <a:latin typeface="Arial" panose="020B0604020202020204" pitchFamily="34" charset="0"/>
                <a:cs typeface="Arial" panose="020B0604020202020204" pitchFamily="34" charset="0"/>
              </a:rPr>
              <a:t>academies (</a:t>
            </a:r>
            <a:r>
              <a:rPr lang="en-GB" sz="2000" dirty="0" smtClean="0">
                <a:latin typeface="Arial" panose="020B0604020202020204" pitchFamily="34" charset="0"/>
                <a:cs typeface="Arial" panose="020B0604020202020204" pitchFamily="34" charset="0"/>
              </a:rPr>
              <a:t>270 </a:t>
            </a:r>
            <a:r>
              <a:rPr lang="en-GB" sz="2000" dirty="0">
                <a:latin typeface="Arial" panose="020B0604020202020204" pitchFamily="34" charset="0"/>
                <a:cs typeface="Arial" panose="020B0604020202020204" pitchFamily="34" charset="0"/>
              </a:rPr>
              <a:t>converters, </a:t>
            </a:r>
            <a:r>
              <a:rPr lang="en-GB" sz="2000" dirty="0" smtClean="0">
                <a:latin typeface="Arial" panose="020B0604020202020204" pitchFamily="34" charset="0"/>
                <a:cs typeface="Arial" panose="020B0604020202020204" pitchFamily="34" charset="0"/>
              </a:rPr>
              <a:t>169 </a:t>
            </a:r>
            <a:r>
              <a:rPr lang="en-GB" sz="2000" dirty="0">
                <a:latin typeface="Arial" panose="020B0604020202020204" pitchFamily="34" charset="0"/>
                <a:cs typeface="Arial" panose="020B0604020202020204" pitchFamily="34" charset="0"/>
              </a:rPr>
              <a:t>sponsored)</a:t>
            </a:r>
          </a:p>
          <a:p>
            <a:pPr marL="343380" indent="-343380">
              <a:buFont typeface="Arial" panose="020B0604020202020204" pitchFamily="34" charset="0"/>
              <a:buChar char="•"/>
            </a:pPr>
            <a:r>
              <a:rPr lang="en-GB" sz="2000" dirty="0">
                <a:latin typeface="Arial" panose="020B0604020202020204" pitchFamily="34" charset="0"/>
                <a:cs typeface="Arial" panose="020B0604020202020204" pitchFamily="34" charset="0"/>
              </a:rPr>
              <a:t>302 secondary academies (</a:t>
            </a:r>
            <a:r>
              <a:rPr lang="en-GB" sz="2000" dirty="0" smtClean="0">
                <a:latin typeface="Arial" panose="020B0604020202020204" pitchFamily="34" charset="0"/>
                <a:cs typeface="Arial" panose="020B0604020202020204" pitchFamily="34" charset="0"/>
              </a:rPr>
              <a:t>209 </a:t>
            </a:r>
            <a:r>
              <a:rPr lang="en-GB" sz="2000" dirty="0">
                <a:latin typeface="Arial" panose="020B0604020202020204" pitchFamily="34" charset="0"/>
                <a:cs typeface="Arial" panose="020B0604020202020204" pitchFamily="34" charset="0"/>
              </a:rPr>
              <a:t>converters, </a:t>
            </a:r>
            <a:r>
              <a:rPr lang="en-GB" sz="2000" dirty="0" smtClean="0">
                <a:latin typeface="Arial" panose="020B0604020202020204" pitchFamily="34" charset="0"/>
                <a:cs typeface="Arial" panose="020B0604020202020204" pitchFamily="34" charset="0"/>
              </a:rPr>
              <a:t>100 </a:t>
            </a:r>
            <a:r>
              <a:rPr lang="en-GB" sz="2000" dirty="0">
                <a:latin typeface="Arial" panose="020B0604020202020204" pitchFamily="34" charset="0"/>
                <a:cs typeface="Arial" panose="020B0604020202020204" pitchFamily="34" charset="0"/>
              </a:rPr>
              <a:t>sponsored)</a:t>
            </a:r>
          </a:p>
          <a:p>
            <a:pPr marL="343380" indent="-343380">
              <a:buFont typeface="Arial" panose="020B0604020202020204" pitchFamily="34" charset="0"/>
              <a:buChar char="•"/>
            </a:pPr>
            <a:r>
              <a:rPr lang="en-GB" sz="2000" dirty="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studio schools </a:t>
            </a:r>
          </a:p>
          <a:p>
            <a:pPr marL="343380" indent="-343380">
              <a:buFont typeface="Arial" panose="020B0604020202020204" pitchFamily="34" charset="0"/>
              <a:buChar char="•"/>
            </a:pPr>
            <a:r>
              <a:rPr lang="en-GB" sz="2000" dirty="0">
                <a:latin typeface="Arial" panose="020B0604020202020204" pitchFamily="34" charset="0"/>
                <a:cs typeface="Arial" panose="020B0604020202020204" pitchFamily="34" charset="0"/>
              </a:rPr>
              <a:t>4</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UTCs </a:t>
            </a:r>
          </a:p>
          <a:p>
            <a:pPr marL="343380" indent="-343380">
              <a:buFont typeface="Arial" panose="020B0604020202020204" pitchFamily="34" charset="0"/>
              <a:buChar char="•"/>
            </a:pPr>
            <a:r>
              <a:rPr lang="en-GB" sz="2000" dirty="0">
                <a:latin typeface="Arial" panose="020B0604020202020204" pitchFamily="34" charset="0"/>
                <a:cs typeface="Arial" panose="020B0604020202020204" pitchFamily="34" charset="0"/>
              </a:rPr>
              <a:t>6</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alternative provision </a:t>
            </a:r>
            <a:r>
              <a:rPr lang="en-GB" sz="2000" dirty="0" smtClean="0">
                <a:latin typeface="Arial" panose="020B0604020202020204" pitchFamily="34" charset="0"/>
                <a:cs typeface="Arial" panose="020B0604020202020204" pitchFamily="34" charset="0"/>
              </a:rPr>
              <a:t>academies (4 converters, 2 sponsored)</a:t>
            </a:r>
            <a:endParaRPr lang="en-GB" sz="2000" dirty="0">
              <a:latin typeface="Arial" panose="020B0604020202020204" pitchFamily="34" charset="0"/>
              <a:cs typeface="Arial" panose="020B0604020202020204" pitchFamily="34" charset="0"/>
            </a:endParaRPr>
          </a:p>
          <a:p>
            <a:pPr marL="343380" indent="-343380">
              <a:buFont typeface="Arial" panose="020B0604020202020204" pitchFamily="34" charset="0"/>
              <a:buChar char="•"/>
            </a:pPr>
            <a:r>
              <a:rPr lang="en-GB" sz="2000" dirty="0" smtClean="0">
                <a:latin typeface="Arial" panose="020B0604020202020204" pitchFamily="34" charset="0"/>
                <a:cs typeface="Arial" panose="020B0604020202020204" pitchFamily="34" charset="0"/>
              </a:rPr>
              <a:t>22 </a:t>
            </a:r>
            <a:r>
              <a:rPr lang="en-GB" sz="2000" dirty="0">
                <a:latin typeface="Arial" panose="020B0604020202020204" pitchFamily="34" charset="0"/>
                <a:cs typeface="Arial" panose="020B0604020202020204" pitchFamily="34" charset="0"/>
              </a:rPr>
              <a:t>special </a:t>
            </a:r>
            <a:r>
              <a:rPr lang="en-GB" sz="2000" dirty="0" smtClean="0">
                <a:latin typeface="Arial" panose="020B0604020202020204" pitchFamily="34" charset="0"/>
                <a:cs typeface="Arial" panose="020B0604020202020204" pitchFamily="34" charset="0"/>
              </a:rPr>
              <a:t>academies (19 converters, 3 sponsored)</a:t>
            </a:r>
            <a:endParaRPr lang="en-GB" sz="2000" dirty="0">
              <a:latin typeface="Arial" panose="020B0604020202020204" pitchFamily="34" charset="0"/>
              <a:cs typeface="Arial" panose="020B0604020202020204" pitchFamily="34" charset="0"/>
            </a:endParaRPr>
          </a:p>
          <a:p>
            <a:pPr marL="343380" indent="-343380">
              <a:buFont typeface="Arial" panose="020B0604020202020204" pitchFamily="34" charset="0"/>
              <a:buChar char="•"/>
            </a:pPr>
            <a:r>
              <a:rPr lang="en-GB" sz="2000" dirty="0" smtClean="0">
                <a:latin typeface="Arial" panose="020B0604020202020204" pitchFamily="34" charset="0"/>
                <a:cs typeface="Arial" panose="020B0604020202020204" pitchFamily="34" charset="0"/>
              </a:rPr>
              <a:t>48 </a:t>
            </a:r>
            <a:r>
              <a:rPr lang="en-GB" sz="2000" dirty="0">
                <a:latin typeface="Arial" panose="020B0604020202020204" pitchFamily="34" charset="0"/>
                <a:cs typeface="Arial" panose="020B0604020202020204" pitchFamily="34" charset="0"/>
              </a:rPr>
              <a:t>free schools (</a:t>
            </a:r>
            <a:r>
              <a:rPr lang="en-GB" sz="2000" dirty="0" smtClean="0">
                <a:latin typeface="Arial" panose="020B0604020202020204" pitchFamily="34" charset="0"/>
                <a:cs typeface="Arial" panose="020B0604020202020204" pitchFamily="34" charset="0"/>
              </a:rPr>
              <a:t>26 </a:t>
            </a:r>
            <a:r>
              <a:rPr lang="en-GB" sz="2000" dirty="0">
                <a:latin typeface="Arial" panose="020B0604020202020204" pitchFamily="34" charset="0"/>
                <a:cs typeface="Arial" panose="020B0604020202020204" pitchFamily="34" charset="0"/>
              </a:rPr>
              <a:t>primary, </a:t>
            </a:r>
            <a:r>
              <a:rPr lang="en-GB" sz="2000" dirty="0" smtClean="0">
                <a:latin typeface="Arial" panose="020B0604020202020204" pitchFamily="34" charset="0"/>
                <a:cs typeface="Arial" panose="020B0604020202020204" pitchFamily="34" charset="0"/>
              </a:rPr>
              <a:t>14 </a:t>
            </a:r>
            <a:r>
              <a:rPr lang="en-GB" sz="2000" dirty="0">
                <a:latin typeface="Arial" panose="020B0604020202020204" pitchFamily="34" charset="0"/>
                <a:cs typeface="Arial" panose="020B0604020202020204" pitchFamily="34" charset="0"/>
              </a:rPr>
              <a:t>secondary, 1 16-19, and 4 all-through, 1 AP and 2 special)</a:t>
            </a:r>
          </a:p>
          <a:p>
            <a:endParaRPr lang="en-US" altLang="en-US" dirty="0" smtClean="0"/>
          </a:p>
          <a:p>
            <a:pPr marL="171690" indent="-171690">
              <a:buFont typeface="Arial" panose="020B0604020202020204" pitchFamily="34" charset="0"/>
              <a:buChar char="•"/>
            </a:pPr>
            <a:r>
              <a:rPr lang="en-US" altLang="en-US" dirty="0" smtClean="0"/>
              <a:t>10 Dioceses are</a:t>
            </a:r>
            <a:r>
              <a:rPr lang="en-US" altLang="en-US" baseline="0" dirty="0" smtClean="0"/>
              <a:t> made up of </a:t>
            </a:r>
            <a:r>
              <a:rPr lang="en-US" altLang="en-US" dirty="0" smtClean="0"/>
              <a:t>7 Church of England</a:t>
            </a:r>
            <a:r>
              <a:rPr lang="en-US" altLang="en-US" baseline="0" dirty="0" smtClean="0"/>
              <a:t> and 3 Catholic </a:t>
            </a:r>
          </a:p>
          <a:p>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3990" indent="-286150" eaLnBrk="0" hangingPunct="0">
              <a:defRPr>
                <a:solidFill>
                  <a:schemeClr val="tx1"/>
                </a:solidFill>
                <a:latin typeface="Arial" charset="0"/>
              </a:defRPr>
            </a:lvl2pPr>
            <a:lvl3pPr marL="1144600" indent="-228920" eaLnBrk="0" hangingPunct="0">
              <a:defRPr>
                <a:solidFill>
                  <a:schemeClr val="tx1"/>
                </a:solidFill>
                <a:latin typeface="Arial" charset="0"/>
              </a:defRPr>
            </a:lvl3pPr>
            <a:lvl4pPr marL="1602440" indent="-228920" eaLnBrk="0" hangingPunct="0">
              <a:defRPr>
                <a:solidFill>
                  <a:schemeClr val="tx1"/>
                </a:solidFill>
                <a:latin typeface="Arial" charset="0"/>
              </a:defRPr>
            </a:lvl4pPr>
            <a:lvl5pPr marL="2060280" indent="-228920" eaLnBrk="0" hangingPunct="0">
              <a:defRPr>
                <a:solidFill>
                  <a:schemeClr val="tx1"/>
                </a:solidFill>
                <a:latin typeface="Arial" charset="0"/>
              </a:defRPr>
            </a:lvl5pPr>
            <a:lvl6pPr marL="2518120" indent="-228920" eaLnBrk="0" fontAlgn="base" hangingPunct="0">
              <a:spcBef>
                <a:spcPct val="0"/>
              </a:spcBef>
              <a:spcAft>
                <a:spcPct val="0"/>
              </a:spcAft>
              <a:defRPr>
                <a:solidFill>
                  <a:schemeClr val="tx1"/>
                </a:solidFill>
                <a:latin typeface="Arial" charset="0"/>
              </a:defRPr>
            </a:lvl6pPr>
            <a:lvl7pPr marL="2975961" indent="-228920" eaLnBrk="0" fontAlgn="base" hangingPunct="0">
              <a:spcBef>
                <a:spcPct val="0"/>
              </a:spcBef>
              <a:spcAft>
                <a:spcPct val="0"/>
              </a:spcAft>
              <a:defRPr>
                <a:solidFill>
                  <a:schemeClr val="tx1"/>
                </a:solidFill>
                <a:latin typeface="Arial" charset="0"/>
              </a:defRPr>
            </a:lvl7pPr>
            <a:lvl8pPr marL="3433801" indent="-228920" eaLnBrk="0" fontAlgn="base" hangingPunct="0">
              <a:spcBef>
                <a:spcPct val="0"/>
              </a:spcBef>
              <a:spcAft>
                <a:spcPct val="0"/>
              </a:spcAft>
              <a:defRPr>
                <a:solidFill>
                  <a:schemeClr val="tx1"/>
                </a:solidFill>
                <a:latin typeface="Arial" charset="0"/>
              </a:defRPr>
            </a:lvl8pPr>
            <a:lvl9pPr marL="3891641" indent="-228920" eaLnBrk="0" fontAlgn="base" hangingPunct="0">
              <a:spcBef>
                <a:spcPct val="0"/>
              </a:spcBef>
              <a:spcAft>
                <a:spcPct val="0"/>
              </a:spcAft>
              <a:defRPr>
                <a:solidFill>
                  <a:schemeClr val="tx1"/>
                </a:solidFill>
                <a:latin typeface="Arial" charset="0"/>
              </a:defRPr>
            </a:lvl9pPr>
          </a:lstStyle>
          <a:p>
            <a:pPr eaLnBrk="1" hangingPunct="1"/>
            <a:fld id="{A026FAFB-5F7F-4638-A0F5-16C8FD8056AB}" type="slidenum">
              <a:rPr lang="en-GB" altLang="en-US" smtClean="0">
                <a:solidFill>
                  <a:srgbClr val="000000"/>
                </a:solidFill>
              </a:rPr>
              <a:pPr eaLnBrk="1" hangingPunct="1"/>
              <a:t>5</a:t>
            </a:fld>
            <a:endParaRPr lang="en-GB" altLang="en-US" dirty="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C9995A-A5A3-4CD4-891D-8FCF532965DD}"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73148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Chains data – January</a:t>
            </a:r>
            <a:endParaRPr lang="en-GB" dirty="0"/>
          </a:p>
          <a:p>
            <a:endParaRPr lang="en-GB" b="0" dirty="0" smtClean="0"/>
          </a:p>
          <a:p>
            <a:r>
              <a:rPr lang="en-GB" b="0" dirty="0" smtClean="0"/>
              <a:t>Of the 465 primary academies (converter,</a:t>
            </a:r>
            <a:r>
              <a:rPr lang="en-GB" b="0" baseline="0" dirty="0" smtClean="0"/>
              <a:t> sponsored and free schools)</a:t>
            </a:r>
            <a:r>
              <a:rPr lang="en-GB" b="0" dirty="0" smtClean="0"/>
              <a:t>,</a:t>
            </a:r>
            <a:r>
              <a:rPr lang="en-GB" b="0" baseline="0" dirty="0" smtClean="0"/>
              <a:t> 349 are in a MAT of more than one academy. There are 16 primary academies that are standalone, but converted as a MAT.</a:t>
            </a:r>
          </a:p>
          <a:p>
            <a:r>
              <a:rPr lang="en-GB" b="0" dirty="0" smtClean="0"/>
              <a:t>166</a:t>
            </a:r>
            <a:r>
              <a:rPr lang="en-GB" b="0" baseline="0" dirty="0" smtClean="0"/>
              <a:t> </a:t>
            </a:r>
            <a:r>
              <a:rPr lang="en-GB" b="0" dirty="0" smtClean="0"/>
              <a:t>secondary academies (including</a:t>
            </a:r>
            <a:r>
              <a:rPr lang="en-GB" b="0" baseline="0" dirty="0" smtClean="0"/>
              <a:t> 16-19)</a:t>
            </a:r>
            <a:r>
              <a:rPr lang="en-GB" b="0" dirty="0" smtClean="0"/>
              <a:t> are in a MAT of more than one academy. There are 18</a:t>
            </a:r>
            <a:r>
              <a:rPr lang="en-GB" b="0" baseline="0" dirty="0" smtClean="0"/>
              <a:t> secondary </a:t>
            </a:r>
            <a:r>
              <a:rPr lang="en-GB" b="0" dirty="0" smtClean="0"/>
              <a:t>academies that are standalone,</a:t>
            </a:r>
            <a:r>
              <a:rPr lang="en-GB" b="0" baseline="0" dirty="0" smtClean="0"/>
              <a:t> but converted as a MAT. </a:t>
            </a:r>
            <a:endParaRPr lang="en-GB" b="0" dirty="0" smtClean="0"/>
          </a:p>
          <a:p>
            <a:endParaRPr lang="en-GB" b="0" dirty="0" smtClean="0"/>
          </a:p>
          <a:p>
            <a:r>
              <a:rPr lang="en-GB" b="0" dirty="0" smtClean="0"/>
              <a:t>Both</a:t>
            </a:r>
            <a:r>
              <a:rPr lang="en-GB" b="0" baseline="0" dirty="0" smtClean="0"/>
              <a:t> primary and secondary chains data included in pie charts include free schools, UTCs and studio schools.</a:t>
            </a:r>
          </a:p>
          <a:p>
            <a:endParaRPr lang="en-GB" b="0" baseline="0" dirty="0" smtClean="0"/>
          </a:p>
          <a:p>
            <a:r>
              <a:rPr lang="en-GB" b="0" baseline="0" dirty="0" smtClean="0"/>
              <a:t>Primary – 465</a:t>
            </a:r>
          </a:p>
          <a:p>
            <a:r>
              <a:rPr lang="en-GB" b="0" baseline="0" dirty="0" smtClean="0"/>
              <a:t>Secondary – 334</a:t>
            </a:r>
            <a:endParaRPr lang="en-GB" b="0" dirty="0"/>
          </a:p>
        </p:txBody>
      </p:sp>
      <p:sp>
        <p:nvSpPr>
          <p:cNvPr id="4" name="Slide Number Placeholder 3"/>
          <p:cNvSpPr>
            <a:spLocks noGrp="1"/>
          </p:cNvSpPr>
          <p:nvPr>
            <p:ph type="sldNum" sz="quarter" idx="10"/>
          </p:nvPr>
        </p:nvSpPr>
        <p:spPr/>
        <p:txBody>
          <a:bodyPr/>
          <a:lstStyle/>
          <a:p>
            <a:fld id="{07A5020B-F1BA-4101-8FD1-179D120780EA}"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82656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3990" indent="-286150" eaLnBrk="0" hangingPunct="0">
              <a:spcBef>
                <a:spcPct val="30000"/>
              </a:spcBef>
              <a:defRPr sz="1200">
                <a:solidFill>
                  <a:schemeClr val="tx1"/>
                </a:solidFill>
                <a:latin typeface="Calibri" pitchFamily="34" charset="0"/>
              </a:defRPr>
            </a:lvl2pPr>
            <a:lvl3pPr marL="1144600" indent="-228920" eaLnBrk="0" hangingPunct="0">
              <a:spcBef>
                <a:spcPct val="30000"/>
              </a:spcBef>
              <a:defRPr sz="1200">
                <a:solidFill>
                  <a:schemeClr val="tx1"/>
                </a:solidFill>
                <a:latin typeface="Calibri" pitchFamily="34" charset="0"/>
              </a:defRPr>
            </a:lvl3pPr>
            <a:lvl4pPr marL="1602440" indent="-228920" eaLnBrk="0" hangingPunct="0">
              <a:spcBef>
                <a:spcPct val="30000"/>
              </a:spcBef>
              <a:defRPr sz="1200">
                <a:solidFill>
                  <a:schemeClr val="tx1"/>
                </a:solidFill>
                <a:latin typeface="Calibri" pitchFamily="34" charset="0"/>
              </a:defRPr>
            </a:lvl4pPr>
            <a:lvl5pPr marL="2060280" indent="-228920" eaLnBrk="0" hangingPunct="0">
              <a:spcBef>
                <a:spcPct val="30000"/>
              </a:spcBef>
              <a:defRPr sz="1200">
                <a:solidFill>
                  <a:schemeClr val="tx1"/>
                </a:solidFill>
                <a:latin typeface="Calibri" pitchFamily="34" charset="0"/>
              </a:defRPr>
            </a:lvl5pPr>
            <a:lvl6pPr marL="2518120" indent="-228920" eaLnBrk="0" fontAlgn="base" hangingPunct="0">
              <a:spcBef>
                <a:spcPct val="30000"/>
              </a:spcBef>
              <a:spcAft>
                <a:spcPct val="0"/>
              </a:spcAft>
              <a:defRPr sz="1200">
                <a:solidFill>
                  <a:schemeClr val="tx1"/>
                </a:solidFill>
                <a:latin typeface="Calibri" pitchFamily="34" charset="0"/>
              </a:defRPr>
            </a:lvl6pPr>
            <a:lvl7pPr marL="2975961" indent="-228920" eaLnBrk="0" fontAlgn="base" hangingPunct="0">
              <a:spcBef>
                <a:spcPct val="30000"/>
              </a:spcBef>
              <a:spcAft>
                <a:spcPct val="0"/>
              </a:spcAft>
              <a:defRPr sz="1200">
                <a:solidFill>
                  <a:schemeClr val="tx1"/>
                </a:solidFill>
                <a:latin typeface="Calibri" pitchFamily="34" charset="0"/>
              </a:defRPr>
            </a:lvl7pPr>
            <a:lvl8pPr marL="3433801" indent="-228920" eaLnBrk="0" fontAlgn="base" hangingPunct="0">
              <a:spcBef>
                <a:spcPct val="30000"/>
              </a:spcBef>
              <a:spcAft>
                <a:spcPct val="0"/>
              </a:spcAft>
              <a:defRPr sz="1200">
                <a:solidFill>
                  <a:schemeClr val="tx1"/>
                </a:solidFill>
                <a:latin typeface="Calibri" pitchFamily="34" charset="0"/>
              </a:defRPr>
            </a:lvl8pPr>
            <a:lvl9pPr marL="3891641" indent="-2289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AFAC5C1-52D8-4EC8-AC93-E2293FBE0B45}" type="slidenum">
              <a:rPr lang="en-GB" altLang="en-US" smtClean="0">
                <a:solidFill>
                  <a:srgbClr val="000000"/>
                </a:solidFill>
                <a:latin typeface="Arial" charset="0"/>
              </a:rPr>
              <a:pPr eaLnBrk="1" hangingPunct="1">
                <a:spcBef>
                  <a:spcPct val="0"/>
                </a:spcBef>
              </a:pPr>
              <a:t>8</a:t>
            </a:fld>
            <a:endParaRPr lang="en-GB" altLang="en-US"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3990" indent="-286150" eaLnBrk="0" hangingPunct="0">
              <a:spcBef>
                <a:spcPct val="30000"/>
              </a:spcBef>
              <a:defRPr sz="1200">
                <a:solidFill>
                  <a:schemeClr val="tx1"/>
                </a:solidFill>
                <a:latin typeface="Calibri" pitchFamily="34" charset="0"/>
              </a:defRPr>
            </a:lvl2pPr>
            <a:lvl3pPr marL="1144600" indent="-228920" eaLnBrk="0" hangingPunct="0">
              <a:spcBef>
                <a:spcPct val="30000"/>
              </a:spcBef>
              <a:defRPr sz="1200">
                <a:solidFill>
                  <a:schemeClr val="tx1"/>
                </a:solidFill>
                <a:latin typeface="Calibri" pitchFamily="34" charset="0"/>
              </a:defRPr>
            </a:lvl3pPr>
            <a:lvl4pPr marL="1602440" indent="-228920" eaLnBrk="0" hangingPunct="0">
              <a:spcBef>
                <a:spcPct val="30000"/>
              </a:spcBef>
              <a:defRPr sz="1200">
                <a:solidFill>
                  <a:schemeClr val="tx1"/>
                </a:solidFill>
                <a:latin typeface="Calibri" pitchFamily="34" charset="0"/>
              </a:defRPr>
            </a:lvl4pPr>
            <a:lvl5pPr marL="2060280" indent="-228920" eaLnBrk="0" hangingPunct="0">
              <a:spcBef>
                <a:spcPct val="30000"/>
              </a:spcBef>
              <a:defRPr sz="1200">
                <a:solidFill>
                  <a:schemeClr val="tx1"/>
                </a:solidFill>
                <a:latin typeface="Calibri" pitchFamily="34" charset="0"/>
              </a:defRPr>
            </a:lvl5pPr>
            <a:lvl6pPr marL="2518120" indent="-228920" eaLnBrk="0" fontAlgn="base" hangingPunct="0">
              <a:spcBef>
                <a:spcPct val="30000"/>
              </a:spcBef>
              <a:spcAft>
                <a:spcPct val="0"/>
              </a:spcAft>
              <a:defRPr sz="1200">
                <a:solidFill>
                  <a:schemeClr val="tx1"/>
                </a:solidFill>
                <a:latin typeface="Calibri" pitchFamily="34" charset="0"/>
              </a:defRPr>
            </a:lvl6pPr>
            <a:lvl7pPr marL="2975961" indent="-228920" eaLnBrk="0" fontAlgn="base" hangingPunct="0">
              <a:spcBef>
                <a:spcPct val="30000"/>
              </a:spcBef>
              <a:spcAft>
                <a:spcPct val="0"/>
              </a:spcAft>
              <a:defRPr sz="1200">
                <a:solidFill>
                  <a:schemeClr val="tx1"/>
                </a:solidFill>
                <a:latin typeface="Calibri" pitchFamily="34" charset="0"/>
              </a:defRPr>
            </a:lvl7pPr>
            <a:lvl8pPr marL="3433801" indent="-228920" eaLnBrk="0" fontAlgn="base" hangingPunct="0">
              <a:spcBef>
                <a:spcPct val="30000"/>
              </a:spcBef>
              <a:spcAft>
                <a:spcPct val="0"/>
              </a:spcAft>
              <a:defRPr sz="1200">
                <a:solidFill>
                  <a:schemeClr val="tx1"/>
                </a:solidFill>
                <a:latin typeface="Calibri" pitchFamily="34" charset="0"/>
              </a:defRPr>
            </a:lvl8pPr>
            <a:lvl9pPr marL="3891641" indent="-2289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AFAC5C1-52D8-4EC8-AC93-E2293FBE0B45}" type="slidenum">
              <a:rPr lang="en-GB" altLang="en-US" smtClean="0">
                <a:solidFill>
                  <a:srgbClr val="000000"/>
                </a:solidFill>
                <a:latin typeface="Arial" charset="0"/>
              </a:rPr>
              <a:pPr eaLnBrk="1" hangingPunct="1">
                <a:spcBef>
                  <a:spcPct val="0"/>
                </a:spcBef>
              </a:pPr>
              <a:t>9</a:t>
            </a:fld>
            <a:endParaRPr lang="en-GB" altLang="en-US" smtClean="0">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Over time and in different places, people have had and may still hold different views on the role and purpose of GBs. Some may see them as a forum for all key stakeholders to have a say in what happens in schools. Others may think of GBs as a filter translating national policy into the local context. Others may see GBs as ensuring the schools’ compliance with rules and regulations.</a:t>
            </a:r>
          </a:p>
          <a:p>
            <a:r>
              <a:rPr lang="en-US" altLang="en-US" dirty="0" smtClean="0"/>
              <a:t>All </a:t>
            </a:r>
            <a:r>
              <a:rPr lang="en-US" altLang="en-US" dirty="0"/>
              <a:t>of those models have value to a greater or lesser extent. But </a:t>
            </a:r>
            <a:r>
              <a:rPr lang="en-US" altLang="en-US" dirty="0" err="1"/>
              <a:t>Ofsted</a:t>
            </a:r>
            <a:r>
              <a:rPr lang="en-US" altLang="en-US" dirty="0"/>
              <a:t> and Ministers’ vision for the primary role of GBs is as non-executive boards – akin to the board of charity trustees or company directors, strategic leaders driving the success and effectiveness of their </a:t>
            </a:r>
            <a:r>
              <a:rPr lang="en-US" altLang="en-US" dirty="0" err="1"/>
              <a:t>organisation</a:t>
            </a:r>
            <a:r>
              <a:rPr lang="en-US" altLang="en-US" dirty="0"/>
              <a:t>. Their primary role is to set the long term vision and hold executive leaders to account for the school’s performance – both educational and financial. This role is now defined in legislation for maintained </a:t>
            </a:r>
            <a:r>
              <a:rPr lang="en-US" altLang="en-US" dirty="0" smtClean="0"/>
              <a:t>schools and described </a:t>
            </a:r>
            <a:r>
              <a:rPr lang="en-US" altLang="en-US" dirty="0"/>
              <a:t>in the Governors’ Handbook for all schools and </a:t>
            </a:r>
            <a:r>
              <a:rPr lang="en-US" altLang="en-US" dirty="0" smtClean="0"/>
              <a:t>academies.</a:t>
            </a:r>
            <a:endParaRPr lang="en-US" altLang="en-US" dirty="0"/>
          </a:p>
          <a:p>
            <a:r>
              <a:rPr lang="en-US" altLang="en-US" dirty="0" smtClean="0"/>
              <a:t>Being </a:t>
            </a:r>
            <a:r>
              <a:rPr lang="en-US" altLang="en-US" dirty="0"/>
              <a:t>on the board of an </a:t>
            </a:r>
            <a:r>
              <a:rPr lang="en-US" altLang="en-US" dirty="0" err="1"/>
              <a:t>organisation</a:t>
            </a:r>
            <a:r>
              <a:rPr lang="en-US" altLang="en-US" dirty="0"/>
              <a:t> with a multi-million pound turnover is a demanding task.   We need more professional standards of governance, with GBs that are skilled and confident to not only ensure schools’ compliance, but to also take the lead in shaping schools’ long-term goals and strategic priorities and establishing robust arrangements for holding heads to account for progress towards them. </a:t>
            </a:r>
            <a:r>
              <a:rPr lang="en-US" altLang="en-US" dirty="0" smtClean="0"/>
              <a:t> This applies both at individual school level, and more so at MAT level.</a:t>
            </a:r>
            <a:endParaRPr lang="en-US" altLang="en-US" dirty="0"/>
          </a:p>
          <a:p>
            <a:r>
              <a:rPr lang="en-US" altLang="en-US" dirty="0" smtClean="0"/>
              <a:t>These are significant responsibilities, and they come with robust accountability. They require board’s to develop a robust strategic framework and to ensure they have all the necessary skills. It puts a premium on a good relationship with school leaders.</a:t>
            </a:r>
          </a:p>
        </p:txBody>
      </p:sp>
    </p:spTree>
    <p:extLst>
      <p:ext uri="{BB962C8B-B14F-4D97-AF65-F5344CB8AC3E}">
        <p14:creationId xmlns:p14="http://schemas.microsoft.com/office/powerpoint/2010/main" val="81281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image" Target="../media/image1.jpeg"/><Relationship Id="rId5" Type="http://schemas.openxmlformats.org/officeDocument/2006/relationships/tags" Target="../tags/tag12.xml"/><Relationship Id="rId10" Type="http://schemas.openxmlformats.org/officeDocument/2006/relationships/image" Target="../media/image2.emf"/><Relationship Id="rId4" Type="http://schemas.openxmlformats.org/officeDocument/2006/relationships/tags" Target="../tags/tag11.xml"/><Relationship Id="rId9"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vmlDrawing" Target="../drawings/vmlDrawing3.vml"/><Relationship Id="rId6" Type="http://schemas.openxmlformats.org/officeDocument/2006/relationships/tags" Target="../tags/tag19.xml"/><Relationship Id="rId11" Type="http://schemas.openxmlformats.org/officeDocument/2006/relationships/image" Target="../media/image1.jpeg"/><Relationship Id="rId5" Type="http://schemas.openxmlformats.org/officeDocument/2006/relationships/tags" Target="../tags/tag18.xml"/><Relationship Id="rId10" Type="http://schemas.openxmlformats.org/officeDocument/2006/relationships/image" Target="../media/image2.emf"/><Relationship Id="rId4" Type="http://schemas.openxmlformats.org/officeDocument/2006/relationships/tags" Target="../tags/tag17.xml"/><Relationship Id="rId9"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vmlDrawing" Target="../drawings/vmlDrawing4.vml"/><Relationship Id="rId6" Type="http://schemas.openxmlformats.org/officeDocument/2006/relationships/tags" Target="../tags/tag25.xml"/><Relationship Id="rId11" Type="http://schemas.openxmlformats.org/officeDocument/2006/relationships/image" Target="../media/image1.jpeg"/><Relationship Id="rId5" Type="http://schemas.openxmlformats.org/officeDocument/2006/relationships/tags" Target="../tags/tag24.xml"/><Relationship Id="rId10" Type="http://schemas.openxmlformats.org/officeDocument/2006/relationships/image" Target="../media/image2.emf"/><Relationship Id="rId4" Type="http://schemas.openxmlformats.org/officeDocument/2006/relationships/tags" Target="../tags/tag23.xml"/><Relationship Id="rId9"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vmlDrawing" Target="../drawings/vmlDrawing5.vml"/><Relationship Id="rId6" Type="http://schemas.openxmlformats.org/officeDocument/2006/relationships/tags" Target="../tags/tag31.xml"/><Relationship Id="rId11" Type="http://schemas.openxmlformats.org/officeDocument/2006/relationships/image" Target="../media/image1.jpeg"/><Relationship Id="rId5" Type="http://schemas.openxmlformats.org/officeDocument/2006/relationships/tags" Target="../tags/tag30.xml"/><Relationship Id="rId10" Type="http://schemas.openxmlformats.org/officeDocument/2006/relationships/image" Target="../media/image2.emf"/><Relationship Id="rId4" Type="http://schemas.openxmlformats.org/officeDocument/2006/relationships/tags" Target="../tags/tag29.xml"/><Relationship Id="rId9" Type="http://schemas.openxmlformats.org/officeDocument/2006/relationships/oleObject" Target="../embeddings/oleObject5.bin"/></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vmlDrawing" Target="../drawings/vmlDrawing6.vml"/><Relationship Id="rId6" Type="http://schemas.openxmlformats.org/officeDocument/2006/relationships/tags" Target="../tags/tag37.xml"/><Relationship Id="rId11" Type="http://schemas.openxmlformats.org/officeDocument/2006/relationships/image" Target="../media/image1.jpeg"/><Relationship Id="rId5" Type="http://schemas.openxmlformats.org/officeDocument/2006/relationships/tags" Target="../tags/tag36.xml"/><Relationship Id="rId10" Type="http://schemas.openxmlformats.org/officeDocument/2006/relationships/image" Target="../media/image2.emf"/><Relationship Id="rId4" Type="http://schemas.openxmlformats.org/officeDocument/2006/relationships/tags" Target="../tags/tag35.xml"/><Relationship Id="rId9" Type="http://schemas.openxmlformats.org/officeDocument/2006/relationships/oleObject" Target="../embeddings/oleObject6.bin"/></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vmlDrawing" Target="../drawings/vmlDrawing8.vml"/><Relationship Id="rId6" Type="http://schemas.openxmlformats.org/officeDocument/2006/relationships/tags" Target="../tags/tag51.xml"/><Relationship Id="rId11" Type="http://schemas.openxmlformats.org/officeDocument/2006/relationships/image" Target="../media/image1.jpeg"/><Relationship Id="rId5" Type="http://schemas.openxmlformats.org/officeDocument/2006/relationships/tags" Target="../tags/tag50.xml"/><Relationship Id="rId10" Type="http://schemas.openxmlformats.org/officeDocument/2006/relationships/image" Target="../media/image2.emf"/><Relationship Id="rId4" Type="http://schemas.openxmlformats.org/officeDocument/2006/relationships/tags" Target="../tags/tag49.xml"/><Relationship Id="rId9" Type="http://schemas.openxmlformats.org/officeDocument/2006/relationships/oleObject" Target="../embeddings/oleObject8.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9.vml"/><Relationship Id="rId6" Type="http://schemas.openxmlformats.org/officeDocument/2006/relationships/tags" Target="../tags/tag57.xml"/><Relationship Id="rId11" Type="http://schemas.openxmlformats.org/officeDocument/2006/relationships/image" Target="../media/image1.jpeg"/><Relationship Id="rId5" Type="http://schemas.openxmlformats.org/officeDocument/2006/relationships/tags" Target="../tags/tag56.xml"/><Relationship Id="rId10" Type="http://schemas.openxmlformats.org/officeDocument/2006/relationships/image" Target="../media/image2.emf"/><Relationship Id="rId4" Type="http://schemas.openxmlformats.org/officeDocument/2006/relationships/tags" Target="../tags/tag55.xml"/><Relationship Id="rId9" Type="http://schemas.openxmlformats.org/officeDocument/2006/relationships/oleObject" Target="../embeddings/oleObject9.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0C30FC-8F19-4972-8FBF-F1AA7BD09BFF}"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75C8F-0A59-4A56-A90B-3A57057E4EB2}" type="slidenum">
              <a:rPr lang="en-GB" smtClean="0"/>
              <a:t>‹#›</a:t>
            </a:fld>
            <a:endParaRPr lang="en-GB"/>
          </a:p>
        </p:txBody>
      </p:sp>
    </p:spTree>
    <p:extLst>
      <p:ext uri="{BB962C8B-B14F-4D97-AF65-F5344CB8AC3E}">
        <p14:creationId xmlns:p14="http://schemas.microsoft.com/office/powerpoint/2010/main" val="279084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0C30FC-8F19-4972-8FBF-F1AA7BD09BFF}"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75C8F-0A59-4A56-A90B-3A57057E4EB2}" type="slidenum">
              <a:rPr lang="en-GB" smtClean="0"/>
              <a:t>‹#›</a:t>
            </a:fld>
            <a:endParaRPr lang="en-GB"/>
          </a:p>
        </p:txBody>
      </p:sp>
    </p:spTree>
    <p:extLst>
      <p:ext uri="{BB962C8B-B14F-4D97-AF65-F5344CB8AC3E}">
        <p14:creationId xmlns:p14="http://schemas.microsoft.com/office/powerpoint/2010/main" val="158516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0C30FC-8F19-4972-8FBF-F1AA7BD09BFF}"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75C8F-0A59-4A56-A90B-3A57057E4EB2}" type="slidenum">
              <a:rPr lang="en-GB" smtClean="0"/>
              <a:t>‹#›</a:t>
            </a:fld>
            <a:endParaRPr lang="en-GB"/>
          </a:p>
        </p:txBody>
      </p:sp>
    </p:spTree>
    <p:extLst>
      <p:ext uri="{BB962C8B-B14F-4D97-AF65-F5344CB8AC3E}">
        <p14:creationId xmlns:p14="http://schemas.microsoft.com/office/powerpoint/2010/main" val="314788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4308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1590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2066"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oc id"/>
          <p:cNvSpPr>
            <a:spLocks noChangeArrowheads="1"/>
          </p:cNvSpPr>
          <p:nvPr>
            <p:custDataLst>
              <p:tags r:id="rId3"/>
            </p:custDataLst>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endParaRPr lang="en-US" altLang="en-US" sz="800" dirty="0" smtClean="0">
              <a:solidFill>
                <a:srgbClr val="000000"/>
              </a:solidFill>
            </a:endParaRPr>
          </a:p>
        </p:txBody>
      </p:sp>
      <p:sp>
        <p:nvSpPr>
          <p:cNvPr id="5" name="McK 1. On-page tracker" hidden="1"/>
          <p:cNvSpPr>
            <a:spLocks noChangeArrowheads="1"/>
          </p:cNvSpPr>
          <p:nvPr>
            <p:custDataLst>
              <p:tags r:id="rId4"/>
            </p:custDataLst>
          </p:nvPr>
        </p:nvSpPr>
        <p:spPr bwMode="auto">
          <a:xfrm>
            <a:off x="122238" y="26988"/>
            <a:ext cx="8588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dirty="0" smtClean="0">
                <a:solidFill>
                  <a:srgbClr val="808080"/>
                </a:solidFill>
                <a:ea typeface="Arial Unicode MS" pitchFamily="34" charset="-128"/>
                <a:cs typeface="Arial Unicode MS" pitchFamily="34" charset="-128"/>
              </a:rPr>
              <a:t>TRACKER</a:t>
            </a:r>
          </a:p>
        </p:txBody>
      </p:sp>
      <p:sp>
        <p:nvSpPr>
          <p:cNvPr id="6" name="McK 3. Unit of measure" hidden="1"/>
          <p:cNvSpPr txBox="1">
            <a:spLocks noChangeArrowheads="1"/>
          </p:cNvSpPr>
          <p:nvPr>
            <p:custDataLst>
              <p:tags r:id="rId5"/>
            </p:custDataLst>
          </p:nvPr>
        </p:nvSpPr>
        <p:spPr bwMode="auto">
          <a:xfrm>
            <a:off x="122238" y="542925"/>
            <a:ext cx="87931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600" dirty="0" smtClean="0">
                <a:solidFill>
                  <a:srgbClr val="808080"/>
                </a:solidFill>
                <a:latin typeface="Arial"/>
                <a:ea typeface="Arial Unicode MS" pitchFamily="34" charset="-128"/>
                <a:cs typeface="Arial Unicode MS" pitchFamily="34" charset="-128"/>
              </a:rPr>
              <a:t>Unit of measure</a:t>
            </a:r>
          </a:p>
        </p:txBody>
      </p:sp>
      <p:grpSp>
        <p:nvGrpSpPr>
          <p:cNvPr id="7" name="McK Slide Elements" hidden="1"/>
          <p:cNvGrpSpPr>
            <a:grpSpLocks/>
          </p:cNvGrpSpPr>
          <p:nvPr>
            <p:custDataLst>
              <p:tags r:id="rId6"/>
            </p:custDataLst>
          </p:nvPr>
        </p:nvGrpSpPr>
        <p:grpSpPr bwMode="auto">
          <a:xfrm>
            <a:off x="122238" y="6203950"/>
            <a:ext cx="8721725" cy="517525"/>
            <a:chOff x="75" y="3830"/>
            <a:chExt cx="5385" cy="320"/>
          </a:xfrm>
        </p:grpSpPr>
        <p:sp>
          <p:nvSpPr>
            <p:cNvPr id="8"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000" dirty="0" smtClean="0">
                  <a:solidFill>
                    <a:srgbClr val="000000"/>
                  </a:solidFill>
                  <a:latin typeface="Arial"/>
                  <a:ea typeface="Arial Unicode MS" pitchFamily="34" charset="-128"/>
                  <a:cs typeface="Arial Unicode MS" pitchFamily="34" charset="-128"/>
                </a:rPr>
                <a:t>1 Footnote</a:t>
              </a:r>
            </a:p>
          </p:txBody>
        </p:sp>
        <p:sp>
          <p:nvSpPr>
            <p:cNvPr id="9"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a:solidFill>
                    <a:schemeClr val="tx1"/>
                  </a:solidFill>
                  <a:latin typeface="Arial" charset="0"/>
                </a:defRPr>
              </a:lvl1pPr>
              <a:lvl2pPr marL="742950" indent="-285750" defTabSz="912813" eaLnBrk="0" hangingPunct="0">
                <a:tabLst>
                  <a:tab pos="623888" algn="l"/>
                </a:tabLst>
                <a:defRPr>
                  <a:solidFill>
                    <a:schemeClr val="tx1"/>
                  </a:solidFill>
                  <a:latin typeface="Arial" charset="0"/>
                </a:defRPr>
              </a:lvl2pPr>
              <a:lvl3pPr marL="1143000" indent="-228600" defTabSz="912813" eaLnBrk="0" hangingPunct="0">
                <a:tabLst>
                  <a:tab pos="623888" algn="l"/>
                </a:tabLst>
                <a:defRPr>
                  <a:solidFill>
                    <a:schemeClr val="tx1"/>
                  </a:solidFill>
                  <a:latin typeface="Arial" charset="0"/>
                </a:defRPr>
              </a:lvl3pPr>
              <a:lvl4pPr marL="1600200" indent="-228600" defTabSz="912813" eaLnBrk="0" hangingPunct="0">
                <a:tabLst>
                  <a:tab pos="623888" algn="l"/>
                </a:tabLst>
                <a:defRPr>
                  <a:solidFill>
                    <a:schemeClr val="tx1"/>
                  </a:solidFill>
                  <a:latin typeface="Arial" charset="0"/>
                </a:defRPr>
              </a:lvl4pPr>
              <a:lvl5pPr marL="2057400" indent="-228600" defTabSz="912813" eaLnBrk="0" hangingPunct="0">
                <a:tabLst>
                  <a:tab pos="623888" algn="l"/>
                </a:tabLst>
                <a:defRPr>
                  <a:solidFill>
                    <a:schemeClr val="tx1"/>
                  </a:solidFill>
                  <a:latin typeface="Arial" charset="0"/>
                </a:defRPr>
              </a:lvl5pPr>
              <a:lvl6pPr marL="2514600" indent="-228600" defTabSz="912813" eaLnBrk="0" fontAlgn="base" hangingPunct="0">
                <a:spcBef>
                  <a:spcPct val="0"/>
                </a:spcBef>
                <a:spcAft>
                  <a:spcPct val="0"/>
                </a:spcAft>
                <a:tabLst>
                  <a:tab pos="623888" algn="l"/>
                </a:tabLst>
                <a:defRPr>
                  <a:solidFill>
                    <a:schemeClr val="tx1"/>
                  </a:solidFill>
                  <a:latin typeface="Arial" charset="0"/>
                </a:defRPr>
              </a:lvl6pPr>
              <a:lvl7pPr marL="2971800" indent="-228600" defTabSz="912813" eaLnBrk="0" fontAlgn="base" hangingPunct="0">
                <a:spcBef>
                  <a:spcPct val="0"/>
                </a:spcBef>
                <a:spcAft>
                  <a:spcPct val="0"/>
                </a:spcAft>
                <a:tabLst>
                  <a:tab pos="623888" algn="l"/>
                </a:tabLst>
                <a:defRPr>
                  <a:solidFill>
                    <a:schemeClr val="tx1"/>
                  </a:solidFill>
                  <a:latin typeface="Arial" charset="0"/>
                </a:defRPr>
              </a:lvl7pPr>
              <a:lvl8pPr marL="3429000" indent="-228600" defTabSz="912813" eaLnBrk="0" fontAlgn="base" hangingPunct="0">
                <a:spcBef>
                  <a:spcPct val="0"/>
                </a:spcBef>
                <a:spcAft>
                  <a:spcPct val="0"/>
                </a:spcAft>
                <a:tabLst>
                  <a:tab pos="623888" algn="l"/>
                </a:tabLst>
                <a:defRPr>
                  <a:solidFill>
                    <a:schemeClr val="tx1"/>
                  </a:solidFill>
                  <a:latin typeface="Arial" charset="0"/>
                </a:defRPr>
              </a:lvl8pPr>
              <a:lvl9pPr marL="3886200" indent="-228600" defTabSz="912813" eaLnBrk="0" fontAlgn="base" hangingPunct="0">
                <a:spcBef>
                  <a:spcPct val="0"/>
                </a:spcBef>
                <a:spcAft>
                  <a:spcPct val="0"/>
                </a:spcAft>
                <a:tabLst>
                  <a:tab pos="623888" algn="l"/>
                </a:tabLs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ea typeface="Arial Unicode MS" pitchFamily="34" charset="-128"/>
                  <a:cs typeface="Arial Unicode MS" pitchFamily="34" charset="-128"/>
                </a:rPr>
                <a:t>SOURCE: Source</a:t>
              </a:r>
            </a:p>
          </p:txBody>
        </p:sp>
      </p:grpSp>
      <p:grpSp>
        <p:nvGrpSpPr>
          <p:cNvPr id="10" name="ACET" hidden="1"/>
          <p:cNvGrpSpPr>
            <a:grpSpLocks/>
          </p:cNvGrpSpPr>
          <p:nvPr>
            <p:custDataLst>
              <p:tags r:id="rId7"/>
            </p:custDataLst>
          </p:nvPr>
        </p:nvGrpSpPr>
        <p:grpSpPr bwMode="auto">
          <a:xfrm>
            <a:off x="1482725" y="1149350"/>
            <a:ext cx="4349750" cy="519113"/>
            <a:chOff x="915" y="710"/>
            <a:chExt cx="2686" cy="320"/>
          </a:xfrm>
        </p:grpSpPr>
        <p:cxnSp>
          <p:nvCxnSpPr>
            <p:cNvPr id="11"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600" b="1" dirty="0" smtClean="0">
                  <a:solidFill>
                    <a:srgbClr val="000000"/>
                  </a:solidFill>
                  <a:ea typeface="Arial Unicode MS" pitchFamily="34" charset="-128"/>
                  <a:cs typeface="Arial Unicode MS" pitchFamily="34" charset="-128"/>
                </a:rPr>
                <a:t>Title</a:t>
              </a:r>
            </a:p>
            <a:p>
              <a:pPr eaLnBrk="1" fontAlgn="base" hangingPunct="1">
                <a:spcBef>
                  <a:spcPct val="0"/>
                </a:spcBef>
                <a:spcAft>
                  <a:spcPct val="0"/>
                </a:spcAft>
                <a:defRPr/>
              </a:pPr>
              <a:r>
                <a:rPr lang="en-GB" altLang="en-US" sz="1600" dirty="0" smtClean="0">
                  <a:solidFill>
                    <a:srgbClr val="808080"/>
                  </a:solidFill>
                  <a:ea typeface="Arial Unicode MS" pitchFamily="34" charset="-128"/>
                  <a:cs typeface="Arial Unicode MS" pitchFamily="34" charset="-128"/>
                </a:rPr>
                <a:t>Unit of measure</a:t>
              </a:r>
            </a:p>
          </p:txBody>
        </p:sp>
      </p:grpSp>
      <p:pic>
        <p:nvPicPr>
          <p:cNvPr id="13" name="Picture 12" descr="Department for Education" title="Logo"/>
          <p:cNvPicPr>
            <a:picLocks noChangeAspect="1"/>
          </p:cNvPicPr>
          <p:nvPr/>
        </p:nvPicPr>
        <p:blipFill>
          <a:blip r:embed="rId11"/>
          <a:srcRect/>
          <a:stretch>
            <a:fillRect/>
          </a:stretch>
        </p:blipFill>
        <p:spPr bwMode="auto">
          <a:xfrm>
            <a:off x="684213" y="5937250"/>
            <a:ext cx="1296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cNvSpPr txBox="1">
            <a:spLocks/>
          </p:cNvSpPr>
          <p:nvPr userDrawn="1"/>
        </p:nvSpPr>
        <p:spPr>
          <a:xfrm>
            <a:off x="8547100" y="6477000"/>
            <a:ext cx="385763" cy="244475"/>
          </a:xfrm>
          <a:prstGeom prst="rect">
            <a:avLst/>
          </a:prstGeom>
        </p:spPr>
        <p:txBody>
          <a:bodyPr wrap="none" lIns="0" tIns="0" rIns="0" bIns="0" anchor="ctr"/>
          <a:lstStyle>
            <a:defPPr>
              <a:defRPr lang="en-US"/>
            </a:defPPr>
            <a:lvl1pPr>
              <a:defRPr sz="1000" baseline="0">
                <a:latin typeface="+mn-lt"/>
              </a:defRPr>
            </a:lvl1pPr>
          </a:lstStyle>
          <a:p>
            <a:pPr algn="r" fontAlgn="base">
              <a:spcBef>
                <a:spcPct val="0"/>
              </a:spcBef>
              <a:spcAft>
                <a:spcPct val="0"/>
              </a:spcAft>
              <a:defRPr/>
            </a:pPr>
            <a:fld id="{A2114EBB-36E9-46CC-AAE3-03DE743F32E9}" type="slidenum">
              <a:rPr lang="en-US" smtClean="0">
                <a:solidFill>
                  <a:srgbClr val="000000"/>
                </a:solidFill>
              </a:rPr>
              <a:pPr algn="r" fontAlgn="base">
                <a:spcBef>
                  <a:spcPct val="0"/>
                </a:spcBef>
                <a:spcAft>
                  <a:spcPct val="0"/>
                </a:spcAft>
                <a:defRPr/>
              </a:pPr>
              <a:t>‹#›</a:t>
            </a:fld>
            <a:endParaRPr lang="en-US" dirty="0">
              <a:solidFill>
                <a:srgbClr val="000000"/>
              </a:solidFill>
            </a:endParaRPr>
          </a:p>
        </p:txBody>
      </p:sp>
      <p:sp>
        <p:nvSpPr>
          <p:cNvPr id="2" name="McK 2. Slide Title"/>
          <p:cNvSpPr>
            <a:spLocks noGrp="1"/>
          </p:cNvSpPr>
          <p:nvPr>
            <p:ph type="title"/>
          </p:nvPr>
        </p:nvSpPr>
        <p:spPr/>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val="24684533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graphicFrame>
        <p:nvGraphicFramePr>
          <p:cNvPr id="2" name="Object 14"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3090"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doc id"/>
          <p:cNvSpPr>
            <a:spLocks noChangeArrowheads="1"/>
          </p:cNvSpPr>
          <p:nvPr>
            <p:custDataLst>
              <p:tags r:id="rId3"/>
            </p:custDataLst>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endParaRPr lang="en-US" altLang="en-US" sz="800" dirty="0" smtClean="0">
              <a:solidFill>
                <a:srgbClr val="000000"/>
              </a:solidFill>
            </a:endParaRPr>
          </a:p>
        </p:txBody>
      </p:sp>
      <p:sp>
        <p:nvSpPr>
          <p:cNvPr id="4" name="McK 1. On-page tracker" hidden="1"/>
          <p:cNvSpPr>
            <a:spLocks noChangeArrowheads="1"/>
          </p:cNvSpPr>
          <p:nvPr>
            <p:custDataLst>
              <p:tags r:id="rId4"/>
            </p:custDataLst>
          </p:nvPr>
        </p:nvSpPr>
        <p:spPr bwMode="auto">
          <a:xfrm>
            <a:off x="122238" y="26988"/>
            <a:ext cx="8588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dirty="0" smtClean="0">
                <a:solidFill>
                  <a:srgbClr val="808080"/>
                </a:solidFill>
                <a:ea typeface="Arial Unicode MS" pitchFamily="34" charset="-128"/>
                <a:cs typeface="Arial Unicode MS" pitchFamily="34" charset="-128"/>
              </a:rPr>
              <a:t>TRACKER</a:t>
            </a:r>
          </a:p>
        </p:txBody>
      </p:sp>
      <p:sp>
        <p:nvSpPr>
          <p:cNvPr id="5" name="McK 3. Unit of measure" hidden="1"/>
          <p:cNvSpPr txBox="1">
            <a:spLocks noChangeArrowheads="1"/>
          </p:cNvSpPr>
          <p:nvPr>
            <p:custDataLst>
              <p:tags r:id="rId5"/>
            </p:custDataLst>
          </p:nvPr>
        </p:nvSpPr>
        <p:spPr bwMode="auto">
          <a:xfrm>
            <a:off x="122238" y="542925"/>
            <a:ext cx="87931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600" dirty="0" smtClean="0">
                <a:solidFill>
                  <a:srgbClr val="808080"/>
                </a:solidFill>
                <a:latin typeface="Arial"/>
                <a:ea typeface="Arial Unicode MS" pitchFamily="34" charset="-128"/>
                <a:cs typeface="Arial Unicode MS" pitchFamily="34" charset="-128"/>
              </a:rPr>
              <a:t>Unit of measure</a:t>
            </a:r>
          </a:p>
        </p:txBody>
      </p:sp>
      <p:grpSp>
        <p:nvGrpSpPr>
          <p:cNvPr id="6" name="McK Slide Elements" hidden="1"/>
          <p:cNvGrpSpPr>
            <a:grpSpLocks/>
          </p:cNvGrpSpPr>
          <p:nvPr>
            <p:custDataLst>
              <p:tags r:id="rId6"/>
            </p:custDataLst>
          </p:nvPr>
        </p:nvGrpSpPr>
        <p:grpSpPr bwMode="auto">
          <a:xfrm>
            <a:off x="122238" y="6203950"/>
            <a:ext cx="8721725" cy="517525"/>
            <a:chOff x="75" y="3830"/>
            <a:chExt cx="5385" cy="320"/>
          </a:xfrm>
        </p:grpSpPr>
        <p:sp>
          <p:nvSpPr>
            <p:cNvPr id="7"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000" dirty="0" smtClean="0">
                  <a:solidFill>
                    <a:srgbClr val="000000"/>
                  </a:solidFill>
                  <a:latin typeface="Arial"/>
                  <a:ea typeface="Arial Unicode MS" pitchFamily="34" charset="-128"/>
                  <a:cs typeface="Arial Unicode MS" pitchFamily="34" charset="-128"/>
                </a:rPr>
                <a:t>1 Footnote</a:t>
              </a:r>
            </a:p>
          </p:txBody>
        </p:sp>
        <p:sp>
          <p:nvSpPr>
            <p:cNvPr id="8"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a:solidFill>
                    <a:schemeClr val="tx1"/>
                  </a:solidFill>
                  <a:latin typeface="Arial" charset="0"/>
                </a:defRPr>
              </a:lvl1pPr>
              <a:lvl2pPr marL="742950" indent="-285750" defTabSz="912813" eaLnBrk="0" hangingPunct="0">
                <a:tabLst>
                  <a:tab pos="623888" algn="l"/>
                </a:tabLst>
                <a:defRPr>
                  <a:solidFill>
                    <a:schemeClr val="tx1"/>
                  </a:solidFill>
                  <a:latin typeface="Arial" charset="0"/>
                </a:defRPr>
              </a:lvl2pPr>
              <a:lvl3pPr marL="1143000" indent="-228600" defTabSz="912813" eaLnBrk="0" hangingPunct="0">
                <a:tabLst>
                  <a:tab pos="623888" algn="l"/>
                </a:tabLst>
                <a:defRPr>
                  <a:solidFill>
                    <a:schemeClr val="tx1"/>
                  </a:solidFill>
                  <a:latin typeface="Arial" charset="0"/>
                </a:defRPr>
              </a:lvl3pPr>
              <a:lvl4pPr marL="1600200" indent="-228600" defTabSz="912813" eaLnBrk="0" hangingPunct="0">
                <a:tabLst>
                  <a:tab pos="623888" algn="l"/>
                </a:tabLst>
                <a:defRPr>
                  <a:solidFill>
                    <a:schemeClr val="tx1"/>
                  </a:solidFill>
                  <a:latin typeface="Arial" charset="0"/>
                </a:defRPr>
              </a:lvl4pPr>
              <a:lvl5pPr marL="2057400" indent="-228600" defTabSz="912813" eaLnBrk="0" hangingPunct="0">
                <a:tabLst>
                  <a:tab pos="623888" algn="l"/>
                </a:tabLst>
                <a:defRPr>
                  <a:solidFill>
                    <a:schemeClr val="tx1"/>
                  </a:solidFill>
                  <a:latin typeface="Arial" charset="0"/>
                </a:defRPr>
              </a:lvl5pPr>
              <a:lvl6pPr marL="2514600" indent="-228600" defTabSz="912813" eaLnBrk="0" fontAlgn="base" hangingPunct="0">
                <a:spcBef>
                  <a:spcPct val="0"/>
                </a:spcBef>
                <a:spcAft>
                  <a:spcPct val="0"/>
                </a:spcAft>
                <a:tabLst>
                  <a:tab pos="623888" algn="l"/>
                </a:tabLst>
                <a:defRPr>
                  <a:solidFill>
                    <a:schemeClr val="tx1"/>
                  </a:solidFill>
                  <a:latin typeface="Arial" charset="0"/>
                </a:defRPr>
              </a:lvl6pPr>
              <a:lvl7pPr marL="2971800" indent="-228600" defTabSz="912813" eaLnBrk="0" fontAlgn="base" hangingPunct="0">
                <a:spcBef>
                  <a:spcPct val="0"/>
                </a:spcBef>
                <a:spcAft>
                  <a:spcPct val="0"/>
                </a:spcAft>
                <a:tabLst>
                  <a:tab pos="623888" algn="l"/>
                </a:tabLst>
                <a:defRPr>
                  <a:solidFill>
                    <a:schemeClr val="tx1"/>
                  </a:solidFill>
                  <a:latin typeface="Arial" charset="0"/>
                </a:defRPr>
              </a:lvl7pPr>
              <a:lvl8pPr marL="3429000" indent="-228600" defTabSz="912813" eaLnBrk="0" fontAlgn="base" hangingPunct="0">
                <a:spcBef>
                  <a:spcPct val="0"/>
                </a:spcBef>
                <a:spcAft>
                  <a:spcPct val="0"/>
                </a:spcAft>
                <a:tabLst>
                  <a:tab pos="623888" algn="l"/>
                </a:tabLst>
                <a:defRPr>
                  <a:solidFill>
                    <a:schemeClr val="tx1"/>
                  </a:solidFill>
                  <a:latin typeface="Arial" charset="0"/>
                </a:defRPr>
              </a:lvl8pPr>
              <a:lvl9pPr marL="3886200" indent="-228600" defTabSz="912813" eaLnBrk="0" fontAlgn="base" hangingPunct="0">
                <a:spcBef>
                  <a:spcPct val="0"/>
                </a:spcBef>
                <a:spcAft>
                  <a:spcPct val="0"/>
                </a:spcAft>
                <a:tabLst>
                  <a:tab pos="623888" algn="l"/>
                </a:tabLs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ea typeface="Arial Unicode MS" pitchFamily="34" charset="-128"/>
                  <a:cs typeface="Arial Unicode MS" pitchFamily="34" charset="-128"/>
                </a:rPr>
                <a:t>SOURCE: Source</a:t>
              </a:r>
            </a:p>
          </p:txBody>
        </p:sp>
      </p:grpSp>
      <p:grpSp>
        <p:nvGrpSpPr>
          <p:cNvPr id="9" name="ACET" hidden="1"/>
          <p:cNvGrpSpPr>
            <a:grpSpLocks/>
          </p:cNvGrpSpPr>
          <p:nvPr>
            <p:custDataLst>
              <p:tags r:id="rId7"/>
            </p:custDataLst>
          </p:nvPr>
        </p:nvGrpSpPr>
        <p:grpSpPr bwMode="auto">
          <a:xfrm>
            <a:off x="1482725" y="1149350"/>
            <a:ext cx="4349750" cy="519113"/>
            <a:chOff x="915" y="710"/>
            <a:chExt cx="2686" cy="320"/>
          </a:xfrm>
        </p:grpSpPr>
        <p:cxnSp>
          <p:nvCxnSpPr>
            <p:cNvPr id="10"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600" b="1" dirty="0" smtClean="0">
                  <a:solidFill>
                    <a:srgbClr val="000000"/>
                  </a:solidFill>
                  <a:ea typeface="Arial Unicode MS" pitchFamily="34" charset="-128"/>
                  <a:cs typeface="Arial Unicode MS" pitchFamily="34" charset="-128"/>
                </a:rPr>
                <a:t>Title</a:t>
              </a:r>
            </a:p>
            <a:p>
              <a:pPr eaLnBrk="1" fontAlgn="base" hangingPunct="1">
                <a:spcBef>
                  <a:spcPct val="0"/>
                </a:spcBef>
                <a:spcAft>
                  <a:spcPct val="0"/>
                </a:spcAft>
                <a:defRPr/>
              </a:pPr>
              <a:r>
                <a:rPr lang="en-GB" altLang="en-US" sz="1600" dirty="0" smtClean="0">
                  <a:solidFill>
                    <a:srgbClr val="808080"/>
                  </a:solidFill>
                  <a:ea typeface="Arial Unicode MS" pitchFamily="34" charset="-128"/>
                  <a:cs typeface="Arial Unicode MS" pitchFamily="34" charset="-128"/>
                </a:rPr>
                <a:t>Unit of measure</a:t>
              </a:r>
            </a:p>
          </p:txBody>
        </p:sp>
      </p:grpSp>
      <p:pic>
        <p:nvPicPr>
          <p:cNvPr id="12"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39750" y="5516563"/>
            <a:ext cx="16430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0772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309" y="549275"/>
            <a:ext cx="8328025" cy="29238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95292" y="1657350"/>
            <a:ext cx="40878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35500" y="1657350"/>
            <a:ext cx="4087813"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95292" y="3987800"/>
            <a:ext cx="40878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35500" y="3987800"/>
            <a:ext cx="4087813"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315100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204048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3563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4114"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oc id"/>
          <p:cNvSpPr>
            <a:spLocks noChangeArrowheads="1"/>
          </p:cNvSpPr>
          <p:nvPr>
            <p:custDataLst>
              <p:tags r:id="rId3"/>
            </p:custDataLst>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endParaRPr lang="en-US" altLang="en-US" sz="800" dirty="0" smtClean="0">
              <a:solidFill>
                <a:srgbClr val="000000"/>
              </a:solidFill>
            </a:endParaRPr>
          </a:p>
        </p:txBody>
      </p:sp>
      <p:sp>
        <p:nvSpPr>
          <p:cNvPr id="5" name="McK 1. On-page tracker" hidden="1"/>
          <p:cNvSpPr>
            <a:spLocks noChangeArrowheads="1"/>
          </p:cNvSpPr>
          <p:nvPr>
            <p:custDataLst>
              <p:tags r:id="rId4"/>
            </p:custDataLst>
          </p:nvPr>
        </p:nvSpPr>
        <p:spPr bwMode="auto">
          <a:xfrm>
            <a:off x="122238" y="26988"/>
            <a:ext cx="8588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dirty="0" smtClean="0">
                <a:solidFill>
                  <a:srgbClr val="808080"/>
                </a:solidFill>
                <a:ea typeface="Arial Unicode MS" pitchFamily="34" charset="-128"/>
                <a:cs typeface="Arial Unicode MS" pitchFamily="34" charset="-128"/>
              </a:rPr>
              <a:t>TRACKER</a:t>
            </a:r>
          </a:p>
        </p:txBody>
      </p:sp>
      <p:sp>
        <p:nvSpPr>
          <p:cNvPr id="6" name="McK 3. Unit of measure" hidden="1"/>
          <p:cNvSpPr txBox="1">
            <a:spLocks noChangeArrowheads="1"/>
          </p:cNvSpPr>
          <p:nvPr>
            <p:custDataLst>
              <p:tags r:id="rId5"/>
            </p:custDataLst>
          </p:nvPr>
        </p:nvSpPr>
        <p:spPr bwMode="auto">
          <a:xfrm>
            <a:off x="122238" y="542925"/>
            <a:ext cx="87931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600" dirty="0" smtClean="0">
                <a:solidFill>
                  <a:srgbClr val="808080"/>
                </a:solidFill>
                <a:latin typeface="Arial"/>
                <a:ea typeface="Arial Unicode MS" pitchFamily="34" charset="-128"/>
                <a:cs typeface="Arial Unicode MS" pitchFamily="34" charset="-128"/>
              </a:rPr>
              <a:t>Unit of measure</a:t>
            </a:r>
          </a:p>
        </p:txBody>
      </p:sp>
      <p:grpSp>
        <p:nvGrpSpPr>
          <p:cNvPr id="7" name="McK Slide Elements" hidden="1"/>
          <p:cNvGrpSpPr>
            <a:grpSpLocks/>
          </p:cNvGrpSpPr>
          <p:nvPr>
            <p:custDataLst>
              <p:tags r:id="rId6"/>
            </p:custDataLst>
          </p:nvPr>
        </p:nvGrpSpPr>
        <p:grpSpPr bwMode="auto">
          <a:xfrm>
            <a:off x="122238" y="6203950"/>
            <a:ext cx="8721725" cy="517525"/>
            <a:chOff x="75" y="3830"/>
            <a:chExt cx="5385" cy="320"/>
          </a:xfrm>
        </p:grpSpPr>
        <p:sp>
          <p:nvSpPr>
            <p:cNvPr id="8"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000" dirty="0" smtClean="0">
                  <a:solidFill>
                    <a:srgbClr val="000000"/>
                  </a:solidFill>
                  <a:latin typeface="Arial"/>
                  <a:ea typeface="Arial Unicode MS" pitchFamily="34" charset="-128"/>
                  <a:cs typeface="Arial Unicode MS" pitchFamily="34" charset="-128"/>
                </a:rPr>
                <a:t>1 Footnote</a:t>
              </a:r>
            </a:p>
          </p:txBody>
        </p:sp>
        <p:sp>
          <p:nvSpPr>
            <p:cNvPr id="9"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a:solidFill>
                    <a:schemeClr val="tx1"/>
                  </a:solidFill>
                  <a:latin typeface="Arial" charset="0"/>
                </a:defRPr>
              </a:lvl1pPr>
              <a:lvl2pPr marL="742950" indent="-285750" defTabSz="912813" eaLnBrk="0" hangingPunct="0">
                <a:tabLst>
                  <a:tab pos="623888" algn="l"/>
                </a:tabLst>
                <a:defRPr>
                  <a:solidFill>
                    <a:schemeClr val="tx1"/>
                  </a:solidFill>
                  <a:latin typeface="Arial" charset="0"/>
                </a:defRPr>
              </a:lvl2pPr>
              <a:lvl3pPr marL="1143000" indent="-228600" defTabSz="912813" eaLnBrk="0" hangingPunct="0">
                <a:tabLst>
                  <a:tab pos="623888" algn="l"/>
                </a:tabLst>
                <a:defRPr>
                  <a:solidFill>
                    <a:schemeClr val="tx1"/>
                  </a:solidFill>
                  <a:latin typeface="Arial" charset="0"/>
                </a:defRPr>
              </a:lvl3pPr>
              <a:lvl4pPr marL="1600200" indent="-228600" defTabSz="912813" eaLnBrk="0" hangingPunct="0">
                <a:tabLst>
                  <a:tab pos="623888" algn="l"/>
                </a:tabLst>
                <a:defRPr>
                  <a:solidFill>
                    <a:schemeClr val="tx1"/>
                  </a:solidFill>
                  <a:latin typeface="Arial" charset="0"/>
                </a:defRPr>
              </a:lvl4pPr>
              <a:lvl5pPr marL="2057400" indent="-228600" defTabSz="912813" eaLnBrk="0" hangingPunct="0">
                <a:tabLst>
                  <a:tab pos="623888" algn="l"/>
                </a:tabLst>
                <a:defRPr>
                  <a:solidFill>
                    <a:schemeClr val="tx1"/>
                  </a:solidFill>
                  <a:latin typeface="Arial" charset="0"/>
                </a:defRPr>
              </a:lvl5pPr>
              <a:lvl6pPr marL="2514600" indent="-228600" defTabSz="912813" eaLnBrk="0" fontAlgn="base" hangingPunct="0">
                <a:spcBef>
                  <a:spcPct val="0"/>
                </a:spcBef>
                <a:spcAft>
                  <a:spcPct val="0"/>
                </a:spcAft>
                <a:tabLst>
                  <a:tab pos="623888" algn="l"/>
                </a:tabLst>
                <a:defRPr>
                  <a:solidFill>
                    <a:schemeClr val="tx1"/>
                  </a:solidFill>
                  <a:latin typeface="Arial" charset="0"/>
                </a:defRPr>
              </a:lvl6pPr>
              <a:lvl7pPr marL="2971800" indent="-228600" defTabSz="912813" eaLnBrk="0" fontAlgn="base" hangingPunct="0">
                <a:spcBef>
                  <a:spcPct val="0"/>
                </a:spcBef>
                <a:spcAft>
                  <a:spcPct val="0"/>
                </a:spcAft>
                <a:tabLst>
                  <a:tab pos="623888" algn="l"/>
                </a:tabLst>
                <a:defRPr>
                  <a:solidFill>
                    <a:schemeClr val="tx1"/>
                  </a:solidFill>
                  <a:latin typeface="Arial" charset="0"/>
                </a:defRPr>
              </a:lvl7pPr>
              <a:lvl8pPr marL="3429000" indent="-228600" defTabSz="912813" eaLnBrk="0" fontAlgn="base" hangingPunct="0">
                <a:spcBef>
                  <a:spcPct val="0"/>
                </a:spcBef>
                <a:spcAft>
                  <a:spcPct val="0"/>
                </a:spcAft>
                <a:tabLst>
                  <a:tab pos="623888" algn="l"/>
                </a:tabLst>
                <a:defRPr>
                  <a:solidFill>
                    <a:schemeClr val="tx1"/>
                  </a:solidFill>
                  <a:latin typeface="Arial" charset="0"/>
                </a:defRPr>
              </a:lvl8pPr>
              <a:lvl9pPr marL="3886200" indent="-228600" defTabSz="912813" eaLnBrk="0" fontAlgn="base" hangingPunct="0">
                <a:spcBef>
                  <a:spcPct val="0"/>
                </a:spcBef>
                <a:spcAft>
                  <a:spcPct val="0"/>
                </a:spcAft>
                <a:tabLst>
                  <a:tab pos="623888" algn="l"/>
                </a:tabLs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ea typeface="Arial Unicode MS" pitchFamily="34" charset="-128"/>
                  <a:cs typeface="Arial Unicode MS" pitchFamily="34" charset="-128"/>
                </a:rPr>
                <a:t>SOURCE: Source</a:t>
              </a:r>
            </a:p>
          </p:txBody>
        </p:sp>
      </p:grpSp>
      <p:grpSp>
        <p:nvGrpSpPr>
          <p:cNvPr id="10" name="ACET" hidden="1"/>
          <p:cNvGrpSpPr>
            <a:grpSpLocks/>
          </p:cNvGrpSpPr>
          <p:nvPr>
            <p:custDataLst>
              <p:tags r:id="rId7"/>
            </p:custDataLst>
          </p:nvPr>
        </p:nvGrpSpPr>
        <p:grpSpPr bwMode="auto">
          <a:xfrm>
            <a:off x="1482725" y="1149350"/>
            <a:ext cx="4349750" cy="519113"/>
            <a:chOff x="915" y="710"/>
            <a:chExt cx="2686" cy="320"/>
          </a:xfrm>
        </p:grpSpPr>
        <p:cxnSp>
          <p:nvCxnSpPr>
            <p:cNvPr id="11"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600" b="1" dirty="0" smtClean="0">
                  <a:solidFill>
                    <a:srgbClr val="000000"/>
                  </a:solidFill>
                  <a:ea typeface="Arial Unicode MS" pitchFamily="34" charset="-128"/>
                  <a:cs typeface="Arial Unicode MS" pitchFamily="34" charset="-128"/>
                </a:rPr>
                <a:t>Title</a:t>
              </a:r>
            </a:p>
            <a:p>
              <a:pPr eaLnBrk="1" fontAlgn="base" hangingPunct="1">
                <a:spcBef>
                  <a:spcPct val="0"/>
                </a:spcBef>
                <a:spcAft>
                  <a:spcPct val="0"/>
                </a:spcAft>
                <a:defRPr/>
              </a:pPr>
              <a:r>
                <a:rPr lang="en-GB" altLang="en-US" sz="1600" dirty="0" smtClean="0">
                  <a:solidFill>
                    <a:srgbClr val="808080"/>
                  </a:solidFill>
                  <a:ea typeface="Arial Unicode MS" pitchFamily="34" charset="-128"/>
                  <a:cs typeface="Arial Unicode MS" pitchFamily="34" charset="-128"/>
                </a:rPr>
                <a:t>Unit of measure</a:t>
              </a:r>
            </a:p>
          </p:txBody>
        </p:sp>
      </p:grpSp>
      <p:pic>
        <p:nvPicPr>
          <p:cNvPr id="13" name="Picture 12" descr="Department for Education" title="Logo"/>
          <p:cNvPicPr>
            <a:picLocks noChangeAspect="1"/>
          </p:cNvPicPr>
          <p:nvPr/>
        </p:nvPicPr>
        <p:blipFill>
          <a:blip r:embed="rId11"/>
          <a:srcRect/>
          <a:stretch>
            <a:fillRect/>
          </a:stretch>
        </p:blipFill>
        <p:spPr bwMode="auto">
          <a:xfrm>
            <a:off x="684213" y="5937250"/>
            <a:ext cx="1296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14" name="Date Placeholder 2"/>
          <p:cNvSpPr>
            <a:spLocks noGrp="1"/>
          </p:cNvSpPr>
          <p:nvPr>
            <p:ph type="dt" sz="half" idx="10"/>
          </p:nvPr>
        </p:nvSpPr>
        <p:spPr>
          <a:xfrm>
            <a:off x="2124075" y="6334125"/>
            <a:ext cx="1223963" cy="365125"/>
          </a:xfrm>
          <a:prstGeom prst="rect">
            <a:avLst/>
          </a:prstGeom>
        </p:spPr>
        <p:txBody>
          <a:bodyPr/>
          <a:lstStyle>
            <a:lvl1pPr>
              <a:defRPr>
                <a:solidFill>
                  <a:prstClr val="black">
                    <a:lumMod val="50000"/>
                    <a:lumOff val="50000"/>
                  </a:prstClr>
                </a:solidFill>
                <a:latin typeface="Arial" charset="0"/>
              </a:defRPr>
            </a:lvl1pPr>
          </a:lstStyle>
          <a:p>
            <a:pPr fontAlgn="base">
              <a:spcBef>
                <a:spcPct val="0"/>
              </a:spcBef>
              <a:spcAft>
                <a:spcPct val="0"/>
              </a:spcAft>
              <a:defRPr/>
            </a:pPr>
            <a:endParaRPr lang="en-GB"/>
          </a:p>
        </p:txBody>
      </p:sp>
      <p:sp>
        <p:nvSpPr>
          <p:cNvPr id="15" name="Footer Placeholder 3"/>
          <p:cNvSpPr>
            <a:spLocks noGrp="1"/>
          </p:cNvSpPr>
          <p:nvPr>
            <p:ph type="ftr" sz="quarter" idx="11"/>
          </p:nvPr>
        </p:nvSpPr>
        <p:spPr>
          <a:xfrm>
            <a:off x="3419475" y="6334125"/>
            <a:ext cx="4465638" cy="365125"/>
          </a:xfrm>
          <a:prstGeom prst="rect">
            <a:avLst/>
          </a:prstGeom>
        </p:spPr>
        <p:txBody>
          <a:bodyPr/>
          <a:lstStyle>
            <a:lvl1pPr>
              <a:defRPr>
                <a:solidFill>
                  <a:prstClr val="black">
                    <a:lumMod val="50000"/>
                    <a:lumOff val="50000"/>
                  </a:prstClr>
                </a:solidFill>
                <a:latin typeface="Arial" charset="0"/>
              </a:defRPr>
            </a:lvl1pPr>
          </a:lstStyle>
          <a:p>
            <a:pPr fontAlgn="base">
              <a:spcBef>
                <a:spcPct val="0"/>
              </a:spcBef>
              <a:spcAft>
                <a:spcPct val="0"/>
              </a:spcAft>
              <a:defRPr/>
            </a:pPr>
            <a:endParaRPr/>
          </a:p>
        </p:txBody>
      </p:sp>
      <p:sp>
        <p:nvSpPr>
          <p:cNvPr id="16" name="Slide Number Placeholder 4"/>
          <p:cNvSpPr>
            <a:spLocks noGrp="1"/>
          </p:cNvSpPr>
          <p:nvPr>
            <p:ph type="sldNum" sz="quarter" idx="12"/>
          </p:nvPr>
        </p:nvSpPr>
        <p:spPr>
          <a:xfrm>
            <a:off x="7945438" y="6334125"/>
            <a:ext cx="514350" cy="365125"/>
          </a:xfrm>
          <a:prstGeom prst="rect">
            <a:avLst/>
          </a:prstGeom>
        </p:spPr>
        <p:txBody>
          <a:bodyPr/>
          <a:lstStyle>
            <a:lvl1pPr>
              <a:defRPr>
                <a:solidFill>
                  <a:prstClr val="black">
                    <a:lumMod val="50000"/>
                    <a:lumOff val="50000"/>
                  </a:prstClr>
                </a:solidFill>
                <a:latin typeface="Arial" charset="0"/>
              </a:defRPr>
            </a:lvl1pPr>
          </a:lstStyle>
          <a:p>
            <a:pPr fontAlgn="base">
              <a:spcBef>
                <a:spcPct val="0"/>
              </a:spcBef>
              <a:spcAft>
                <a:spcPct val="0"/>
              </a:spcAft>
              <a:defRPr/>
            </a:pPr>
            <a:fld id="{3AF4EFA5-A274-4004-8B0D-AE2A9C0BEEBA}"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14992959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0C30FC-8F19-4972-8FBF-F1AA7BD09BFF}"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75C8F-0A59-4A56-A90B-3A57057E4EB2}" type="slidenum">
              <a:rPr lang="en-GB" smtClean="0"/>
              <a:t>‹#›</a:t>
            </a:fld>
            <a:endParaRPr lang="en-GB"/>
          </a:p>
        </p:txBody>
      </p:sp>
    </p:spTree>
    <p:extLst>
      <p:ext uri="{BB962C8B-B14F-4D97-AF65-F5344CB8AC3E}">
        <p14:creationId xmlns:p14="http://schemas.microsoft.com/office/powerpoint/2010/main" val="2479838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5138"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oc id"/>
          <p:cNvSpPr>
            <a:spLocks noChangeArrowheads="1"/>
          </p:cNvSpPr>
          <p:nvPr>
            <p:custDataLst>
              <p:tags r:id="rId3"/>
            </p:custDataLst>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endParaRPr lang="en-US" altLang="en-US" sz="800" dirty="0" smtClean="0">
              <a:solidFill>
                <a:srgbClr val="000000"/>
              </a:solidFill>
            </a:endParaRPr>
          </a:p>
        </p:txBody>
      </p:sp>
      <p:sp>
        <p:nvSpPr>
          <p:cNvPr id="5" name="McK 1. On-page tracker" hidden="1"/>
          <p:cNvSpPr>
            <a:spLocks noChangeArrowheads="1"/>
          </p:cNvSpPr>
          <p:nvPr>
            <p:custDataLst>
              <p:tags r:id="rId4"/>
            </p:custDataLst>
          </p:nvPr>
        </p:nvSpPr>
        <p:spPr bwMode="auto">
          <a:xfrm>
            <a:off x="122238" y="26988"/>
            <a:ext cx="8588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dirty="0" smtClean="0">
                <a:solidFill>
                  <a:srgbClr val="808080"/>
                </a:solidFill>
                <a:ea typeface="Arial Unicode MS" pitchFamily="34" charset="-128"/>
                <a:cs typeface="Arial Unicode MS" pitchFamily="34" charset="-128"/>
              </a:rPr>
              <a:t>TRACKER</a:t>
            </a:r>
          </a:p>
        </p:txBody>
      </p:sp>
      <p:sp>
        <p:nvSpPr>
          <p:cNvPr id="6" name="McK 3. Unit of measure" hidden="1"/>
          <p:cNvSpPr txBox="1">
            <a:spLocks noChangeArrowheads="1"/>
          </p:cNvSpPr>
          <p:nvPr>
            <p:custDataLst>
              <p:tags r:id="rId5"/>
            </p:custDataLst>
          </p:nvPr>
        </p:nvSpPr>
        <p:spPr bwMode="auto">
          <a:xfrm>
            <a:off x="122238" y="542925"/>
            <a:ext cx="87931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600" dirty="0" smtClean="0">
                <a:solidFill>
                  <a:srgbClr val="808080"/>
                </a:solidFill>
                <a:latin typeface="Arial"/>
                <a:ea typeface="Arial Unicode MS" pitchFamily="34" charset="-128"/>
                <a:cs typeface="Arial Unicode MS" pitchFamily="34" charset="-128"/>
              </a:rPr>
              <a:t>Unit of measure</a:t>
            </a:r>
          </a:p>
        </p:txBody>
      </p:sp>
      <p:grpSp>
        <p:nvGrpSpPr>
          <p:cNvPr id="7" name="McK Slide Elements" hidden="1"/>
          <p:cNvGrpSpPr>
            <a:grpSpLocks/>
          </p:cNvGrpSpPr>
          <p:nvPr>
            <p:custDataLst>
              <p:tags r:id="rId6"/>
            </p:custDataLst>
          </p:nvPr>
        </p:nvGrpSpPr>
        <p:grpSpPr bwMode="auto">
          <a:xfrm>
            <a:off x="122238" y="6203950"/>
            <a:ext cx="8721725" cy="517525"/>
            <a:chOff x="75" y="3830"/>
            <a:chExt cx="5385" cy="320"/>
          </a:xfrm>
        </p:grpSpPr>
        <p:sp>
          <p:nvSpPr>
            <p:cNvPr id="8"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000" dirty="0" smtClean="0">
                  <a:solidFill>
                    <a:srgbClr val="000000"/>
                  </a:solidFill>
                  <a:latin typeface="Arial"/>
                  <a:ea typeface="Arial Unicode MS" pitchFamily="34" charset="-128"/>
                  <a:cs typeface="Arial Unicode MS" pitchFamily="34" charset="-128"/>
                </a:rPr>
                <a:t>1 Footnote</a:t>
              </a:r>
            </a:p>
          </p:txBody>
        </p:sp>
        <p:sp>
          <p:nvSpPr>
            <p:cNvPr id="9"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a:solidFill>
                    <a:schemeClr val="tx1"/>
                  </a:solidFill>
                  <a:latin typeface="Arial" charset="0"/>
                </a:defRPr>
              </a:lvl1pPr>
              <a:lvl2pPr marL="742950" indent="-285750" defTabSz="912813" eaLnBrk="0" hangingPunct="0">
                <a:tabLst>
                  <a:tab pos="623888" algn="l"/>
                </a:tabLst>
                <a:defRPr>
                  <a:solidFill>
                    <a:schemeClr val="tx1"/>
                  </a:solidFill>
                  <a:latin typeface="Arial" charset="0"/>
                </a:defRPr>
              </a:lvl2pPr>
              <a:lvl3pPr marL="1143000" indent="-228600" defTabSz="912813" eaLnBrk="0" hangingPunct="0">
                <a:tabLst>
                  <a:tab pos="623888" algn="l"/>
                </a:tabLst>
                <a:defRPr>
                  <a:solidFill>
                    <a:schemeClr val="tx1"/>
                  </a:solidFill>
                  <a:latin typeface="Arial" charset="0"/>
                </a:defRPr>
              </a:lvl3pPr>
              <a:lvl4pPr marL="1600200" indent="-228600" defTabSz="912813" eaLnBrk="0" hangingPunct="0">
                <a:tabLst>
                  <a:tab pos="623888" algn="l"/>
                </a:tabLst>
                <a:defRPr>
                  <a:solidFill>
                    <a:schemeClr val="tx1"/>
                  </a:solidFill>
                  <a:latin typeface="Arial" charset="0"/>
                </a:defRPr>
              </a:lvl4pPr>
              <a:lvl5pPr marL="2057400" indent="-228600" defTabSz="912813" eaLnBrk="0" hangingPunct="0">
                <a:tabLst>
                  <a:tab pos="623888" algn="l"/>
                </a:tabLst>
                <a:defRPr>
                  <a:solidFill>
                    <a:schemeClr val="tx1"/>
                  </a:solidFill>
                  <a:latin typeface="Arial" charset="0"/>
                </a:defRPr>
              </a:lvl5pPr>
              <a:lvl6pPr marL="2514600" indent="-228600" defTabSz="912813" eaLnBrk="0" fontAlgn="base" hangingPunct="0">
                <a:spcBef>
                  <a:spcPct val="0"/>
                </a:spcBef>
                <a:spcAft>
                  <a:spcPct val="0"/>
                </a:spcAft>
                <a:tabLst>
                  <a:tab pos="623888" algn="l"/>
                </a:tabLst>
                <a:defRPr>
                  <a:solidFill>
                    <a:schemeClr val="tx1"/>
                  </a:solidFill>
                  <a:latin typeface="Arial" charset="0"/>
                </a:defRPr>
              </a:lvl6pPr>
              <a:lvl7pPr marL="2971800" indent="-228600" defTabSz="912813" eaLnBrk="0" fontAlgn="base" hangingPunct="0">
                <a:spcBef>
                  <a:spcPct val="0"/>
                </a:spcBef>
                <a:spcAft>
                  <a:spcPct val="0"/>
                </a:spcAft>
                <a:tabLst>
                  <a:tab pos="623888" algn="l"/>
                </a:tabLst>
                <a:defRPr>
                  <a:solidFill>
                    <a:schemeClr val="tx1"/>
                  </a:solidFill>
                  <a:latin typeface="Arial" charset="0"/>
                </a:defRPr>
              </a:lvl7pPr>
              <a:lvl8pPr marL="3429000" indent="-228600" defTabSz="912813" eaLnBrk="0" fontAlgn="base" hangingPunct="0">
                <a:spcBef>
                  <a:spcPct val="0"/>
                </a:spcBef>
                <a:spcAft>
                  <a:spcPct val="0"/>
                </a:spcAft>
                <a:tabLst>
                  <a:tab pos="623888" algn="l"/>
                </a:tabLst>
                <a:defRPr>
                  <a:solidFill>
                    <a:schemeClr val="tx1"/>
                  </a:solidFill>
                  <a:latin typeface="Arial" charset="0"/>
                </a:defRPr>
              </a:lvl8pPr>
              <a:lvl9pPr marL="3886200" indent="-228600" defTabSz="912813" eaLnBrk="0" fontAlgn="base" hangingPunct="0">
                <a:spcBef>
                  <a:spcPct val="0"/>
                </a:spcBef>
                <a:spcAft>
                  <a:spcPct val="0"/>
                </a:spcAft>
                <a:tabLst>
                  <a:tab pos="623888" algn="l"/>
                </a:tabLs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ea typeface="Arial Unicode MS" pitchFamily="34" charset="-128"/>
                  <a:cs typeface="Arial Unicode MS" pitchFamily="34" charset="-128"/>
                </a:rPr>
                <a:t>SOURCE: Source</a:t>
              </a:r>
            </a:p>
          </p:txBody>
        </p:sp>
      </p:grpSp>
      <p:grpSp>
        <p:nvGrpSpPr>
          <p:cNvPr id="10" name="ACET" hidden="1"/>
          <p:cNvGrpSpPr>
            <a:grpSpLocks/>
          </p:cNvGrpSpPr>
          <p:nvPr>
            <p:custDataLst>
              <p:tags r:id="rId7"/>
            </p:custDataLst>
          </p:nvPr>
        </p:nvGrpSpPr>
        <p:grpSpPr bwMode="auto">
          <a:xfrm>
            <a:off x="1482725" y="1149350"/>
            <a:ext cx="4349750" cy="519113"/>
            <a:chOff x="915" y="710"/>
            <a:chExt cx="2686" cy="320"/>
          </a:xfrm>
        </p:grpSpPr>
        <p:cxnSp>
          <p:nvCxnSpPr>
            <p:cNvPr id="11"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600" b="1" dirty="0" smtClean="0">
                  <a:solidFill>
                    <a:srgbClr val="000000"/>
                  </a:solidFill>
                  <a:ea typeface="Arial Unicode MS" pitchFamily="34" charset="-128"/>
                  <a:cs typeface="Arial Unicode MS" pitchFamily="34" charset="-128"/>
                </a:rPr>
                <a:t>Title</a:t>
              </a:r>
            </a:p>
            <a:p>
              <a:pPr eaLnBrk="1" fontAlgn="base" hangingPunct="1">
                <a:spcBef>
                  <a:spcPct val="0"/>
                </a:spcBef>
                <a:spcAft>
                  <a:spcPct val="0"/>
                </a:spcAft>
                <a:defRPr/>
              </a:pPr>
              <a:r>
                <a:rPr lang="en-GB" altLang="en-US" sz="1600" dirty="0" smtClean="0">
                  <a:solidFill>
                    <a:srgbClr val="808080"/>
                  </a:solidFill>
                  <a:ea typeface="Arial Unicode MS" pitchFamily="34" charset="-128"/>
                  <a:cs typeface="Arial Unicode MS" pitchFamily="34" charset="-128"/>
                </a:rPr>
                <a:t>Unit of measure</a:t>
              </a:r>
            </a:p>
          </p:txBody>
        </p:sp>
      </p:grpSp>
      <p:pic>
        <p:nvPicPr>
          <p:cNvPr id="13" name="Picture 12" descr="Department for Education" title="Logo"/>
          <p:cNvPicPr>
            <a:picLocks noChangeAspect="1"/>
          </p:cNvPicPr>
          <p:nvPr/>
        </p:nvPicPr>
        <p:blipFill>
          <a:blip r:embed="rId11"/>
          <a:srcRect/>
          <a:stretch>
            <a:fillRect/>
          </a:stretch>
        </p:blipFill>
        <p:spPr bwMode="auto">
          <a:xfrm>
            <a:off x="684213" y="5937250"/>
            <a:ext cx="1296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14" name="Date Placeholder 2"/>
          <p:cNvSpPr>
            <a:spLocks noGrp="1"/>
          </p:cNvSpPr>
          <p:nvPr>
            <p:ph type="dt" sz="half" idx="10"/>
          </p:nvPr>
        </p:nvSpPr>
        <p:spPr>
          <a:xfrm>
            <a:off x="2124075" y="6334125"/>
            <a:ext cx="1223963" cy="365125"/>
          </a:xfrm>
          <a:prstGeom prst="rect">
            <a:avLst/>
          </a:prstGeom>
        </p:spPr>
        <p:txBody>
          <a:bodyPr/>
          <a:lstStyle>
            <a:lvl1pPr>
              <a:defRPr>
                <a:solidFill>
                  <a:prstClr val="black">
                    <a:lumMod val="50000"/>
                    <a:lumOff val="50000"/>
                  </a:prstClr>
                </a:solidFill>
                <a:latin typeface="Arial" charset="0"/>
              </a:defRPr>
            </a:lvl1pPr>
          </a:lstStyle>
          <a:p>
            <a:pPr fontAlgn="base">
              <a:spcBef>
                <a:spcPct val="0"/>
              </a:spcBef>
              <a:spcAft>
                <a:spcPct val="0"/>
              </a:spcAft>
              <a:defRPr/>
            </a:pPr>
            <a:endParaRPr lang="en-GB"/>
          </a:p>
        </p:txBody>
      </p:sp>
      <p:sp>
        <p:nvSpPr>
          <p:cNvPr id="15" name="Footer Placeholder 3"/>
          <p:cNvSpPr>
            <a:spLocks noGrp="1"/>
          </p:cNvSpPr>
          <p:nvPr>
            <p:ph type="ftr" sz="quarter" idx="11"/>
          </p:nvPr>
        </p:nvSpPr>
        <p:spPr>
          <a:xfrm>
            <a:off x="3419475" y="6334125"/>
            <a:ext cx="4465638" cy="365125"/>
          </a:xfrm>
          <a:prstGeom prst="rect">
            <a:avLst/>
          </a:prstGeom>
        </p:spPr>
        <p:txBody>
          <a:bodyPr/>
          <a:lstStyle>
            <a:lvl1pPr>
              <a:defRPr>
                <a:solidFill>
                  <a:prstClr val="black">
                    <a:lumMod val="50000"/>
                    <a:lumOff val="50000"/>
                  </a:prstClr>
                </a:solidFill>
                <a:latin typeface="Arial" charset="0"/>
              </a:defRPr>
            </a:lvl1pPr>
          </a:lstStyle>
          <a:p>
            <a:pPr fontAlgn="base">
              <a:spcBef>
                <a:spcPct val="0"/>
              </a:spcBef>
              <a:spcAft>
                <a:spcPct val="0"/>
              </a:spcAft>
              <a:defRPr/>
            </a:pPr>
            <a:endParaRPr/>
          </a:p>
        </p:txBody>
      </p:sp>
      <p:sp>
        <p:nvSpPr>
          <p:cNvPr id="16" name="Slide Number Placeholder 4"/>
          <p:cNvSpPr>
            <a:spLocks noGrp="1"/>
          </p:cNvSpPr>
          <p:nvPr>
            <p:ph type="sldNum" sz="quarter" idx="12"/>
          </p:nvPr>
        </p:nvSpPr>
        <p:spPr>
          <a:xfrm>
            <a:off x="7945438" y="6334125"/>
            <a:ext cx="514350" cy="365125"/>
          </a:xfrm>
          <a:prstGeom prst="rect">
            <a:avLst/>
          </a:prstGeom>
        </p:spPr>
        <p:txBody>
          <a:bodyPr/>
          <a:lstStyle>
            <a:lvl1pPr>
              <a:defRPr>
                <a:solidFill>
                  <a:prstClr val="black">
                    <a:lumMod val="50000"/>
                    <a:lumOff val="50000"/>
                  </a:prstClr>
                </a:solidFill>
                <a:latin typeface="Arial" charset="0"/>
              </a:defRPr>
            </a:lvl1pPr>
          </a:lstStyle>
          <a:p>
            <a:pPr fontAlgn="base">
              <a:spcBef>
                <a:spcPct val="0"/>
              </a:spcBef>
              <a:spcAft>
                <a:spcPct val="0"/>
              </a:spcAft>
              <a:defRPr/>
            </a:pPr>
            <a:fld id="{180E5091-699E-458C-AF5A-AEDE298A8683}"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134275089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6162"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oc id"/>
          <p:cNvSpPr>
            <a:spLocks noChangeArrowheads="1"/>
          </p:cNvSpPr>
          <p:nvPr>
            <p:custDataLst>
              <p:tags r:id="rId3"/>
            </p:custDataLst>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endParaRPr lang="en-US" altLang="en-US" sz="800" dirty="0" smtClean="0">
              <a:solidFill>
                <a:srgbClr val="000000"/>
              </a:solidFill>
            </a:endParaRPr>
          </a:p>
        </p:txBody>
      </p:sp>
      <p:sp>
        <p:nvSpPr>
          <p:cNvPr id="6" name="McK 1. On-page tracker" hidden="1"/>
          <p:cNvSpPr>
            <a:spLocks noChangeArrowheads="1"/>
          </p:cNvSpPr>
          <p:nvPr>
            <p:custDataLst>
              <p:tags r:id="rId4"/>
            </p:custDataLst>
          </p:nvPr>
        </p:nvSpPr>
        <p:spPr bwMode="auto">
          <a:xfrm>
            <a:off x="122238" y="26988"/>
            <a:ext cx="8588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dirty="0" smtClean="0">
                <a:solidFill>
                  <a:srgbClr val="808080"/>
                </a:solidFill>
                <a:ea typeface="Arial Unicode MS" pitchFamily="34" charset="-128"/>
                <a:cs typeface="Arial Unicode MS" pitchFamily="34" charset="-128"/>
              </a:rPr>
              <a:t>TRACKER</a:t>
            </a:r>
          </a:p>
        </p:txBody>
      </p:sp>
      <p:sp>
        <p:nvSpPr>
          <p:cNvPr id="7" name="McK 3. Unit of measure" hidden="1"/>
          <p:cNvSpPr txBox="1">
            <a:spLocks noChangeArrowheads="1"/>
          </p:cNvSpPr>
          <p:nvPr>
            <p:custDataLst>
              <p:tags r:id="rId5"/>
            </p:custDataLst>
          </p:nvPr>
        </p:nvSpPr>
        <p:spPr bwMode="auto">
          <a:xfrm>
            <a:off x="122238" y="542925"/>
            <a:ext cx="87931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600" dirty="0" smtClean="0">
                <a:solidFill>
                  <a:srgbClr val="808080"/>
                </a:solidFill>
                <a:latin typeface="Arial"/>
                <a:ea typeface="Arial Unicode MS" pitchFamily="34" charset="-128"/>
                <a:cs typeface="Arial Unicode MS" pitchFamily="34" charset="-128"/>
              </a:rPr>
              <a:t>Unit of measure</a:t>
            </a:r>
          </a:p>
        </p:txBody>
      </p:sp>
      <p:grpSp>
        <p:nvGrpSpPr>
          <p:cNvPr id="8" name="McK Slide Elements" hidden="1"/>
          <p:cNvGrpSpPr>
            <a:grpSpLocks/>
          </p:cNvGrpSpPr>
          <p:nvPr>
            <p:custDataLst>
              <p:tags r:id="rId6"/>
            </p:custDataLst>
          </p:nvPr>
        </p:nvGrpSpPr>
        <p:grpSpPr bwMode="auto">
          <a:xfrm>
            <a:off x="122238" y="6203950"/>
            <a:ext cx="8721725" cy="517525"/>
            <a:chOff x="75" y="3830"/>
            <a:chExt cx="5385" cy="320"/>
          </a:xfrm>
        </p:grpSpPr>
        <p:sp>
          <p:nvSpPr>
            <p:cNvPr id="9"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000" dirty="0" smtClean="0">
                  <a:solidFill>
                    <a:srgbClr val="000000"/>
                  </a:solidFill>
                  <a:latin typeface="Arial"/>
                  <a:ea typeface="Arial Unicode MS" pitchFamily="34" charset="-128"/>
                  <a:cs typeface="Arial Unicode MS" pitchFamily="34" charset="-128"/>
                </a:rPr>
                <a:t>1 Footnote</a:t>
              </a:r>
            </a:p>
          </p:txBody>
        </p:sp>
        <p:sp>
          <p:nvSpPr>
            <p:cNvPr id="10"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a:solidFill>
                    <a:schemeClr val="tx1"/>
                  </a:solidFill>
                  <a:latin typeface="Arial" charset="0"/>
                </a:defRPr>
              </a:lvl1pPr>
              <a:lvl2pPr marL="742950" indent="-285750" defTabSz="912813" eaLnBrk="0" hangingPunct="0">
                <a:tabLst>
                  <a:tab pos="623888" algn="l"/>
                </a:tabLst>
                <a:defRPr>
                  <a:solidFill>
                    <a:schemeClr val="tx1"/>
                  </a:solidFill>
                  <a:latin typeface="Arial" charset="0"/>
                </a:defRPr>
              </a:lvl2pPr>
              <a:lvl3pPr marL="1143000" indent="-228600" defTabSz="912813" eaLnBrk="0" hangingPunct="0">
                <a:tabLst>
                  <a:tab pos="623888" algn="l"/>
                </a:tabLst>
                <a:defRPr>
                  <a:solidFill>
                    <a:schemeClr val="tx1"/>
                  </a:solidFill>
                  <a:latin typeface="Arial" charset="0"/>
                </a:defRPr>
              </a:lvl3pPr>
              <a:lvl4pPr marL="1600200" indent="-228600" defTabSz="912813" eaLnBrk="0" hangingPunct="0">
                <a:tabLst>
                  <a:tab pos="623888" algn="l"/>
                </a:tabLst>
                <a:defRPr>
                  <a:solidFill>
                    <a:schemeClr val="tx1"/>
                  </a:solidFill>
                  <a:latin typeface="Arial" charset="0"/>
                </a:defRPr>
              </a:lvl4pPr>
              <a:lvl5pPr marL="2057400" indent="-228600" defTabSz="912813" eaLnBrk="0" hangingPunct="0">
                <a:tabLst>
                  <a:tab pos="623888" algn="l"/>
                </a:tabLst>
                <a:defRPr>
                  <a:solidFill>
                    <a:schemeClr val="tx1"/>
                  </a:solidFill>
                  <a:latin typeface="Arial" charset="0"/>
                </a:defRPr>
              </a:lvl5pPr>
              <a:lvl6pPr marL="2514600" indent="-228600" defTabSz="912813" eaLnBrk="0" fontAlgn="base" hangingPunct="0">
                <a:spcBef>
                  <a:spcPct val="0"/>
                </a:spcBef>
                <a:spcAft>
                  <a:spcPct val="0"/>
                </a:spcAft>
                <a:tabLst>
                  <a:tab pos="623888" algn="l"/>
                </a:tabLst>
                <a:defRPr>
                  <a:solidFill>
                    <a:schemeClr val="tx1"/>
                  </a:solidFill>
                  <a:latin typeface="Arial" charset="0"/>
                </a:defRPr>
              </a:lvl6pPr>
              <a:lvl7pPr marL="2971800" indent="-228600" defTabSz="912813" eaLnBrk="0" fontAlgn="base" hangingPunct="0">
                <a:spcBef>
                  <a:spcPct val="0"/>
                </a:spcBef>
                <a:spcAft>
                  <a:spcPct val="0"/>
                </a:spcAft>
                <a:tabLst>
                  <a:tab pos="623888" algn="l"/>
                </a:tabLst>
                <a:defRPr>
                  <a:solidFill>
                    <a:schemeClr val="tx1"/>
                  </a:solidFill>
                  <a:latin typeface="Arial" charset="0"/>
                </a:defRPr>
              </a:lvl7pPr>
              <a:lvl8pPr marL="3429000" indent="-228600" defTabSz="912813" eaLnBrk="0" fontAlgn="base" hangingPunct="0">
                <a:spcBef>
                  <a:spcPct val="0"/>
                </a:spcBef>
                <a:spcAft>
                  <a:spcPct val="0"/>
                </a:spcAft>
                <a:tabLst>
                  <a:tab pos="623888" algn="l"/>
                </a:tabLst>
                <a:defRPr>
                  <a:solidFill>
                    <a:schemeClr val="tx1"/>
                  </a:solidFill>
                  <a:latin typeface="Arial" charset="0"/>
                </a:defRPr>
              </a:lvl8pPr>
              <a:lvl9pPr marL="3886200" indent="-228600" defTabSz="912813" eaLnBrk="0" fontAlgn="base" hangingPunct="0">
                <a:spcBef>
                  <a:spcPct val="0"/>
                </a:spcBef>
                <a:spcAft>
                  <a:spcPct val="0"/>
                </a:spcAft>
                <a:tabLst>
                  <a:tab pos="623888" algn="l"/>
                </a:tabLs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ea typeface="Arial Unicode MS" pitchFamily="34" charset="-128"/>
                  <a:cs typeface="Arial Unicode MS" pitchFamily="34" charset="-128"/>
                </a:rPr>
                <a:t>SOURCE: Source</a:t>
              </a:r>
            </a:p>
          </p:txBody>
        </p:sp>
      </p:grpSp>
      <p:grpSp>
        <p:nvGrpSpPr>
          <p:cNvPr id="11" name="ACET" hidden="1"/>
          <p:cNvGrpSpPr>
            <a:grpSpLocks/>
          </p:cNvGrpSpPr>
          <p:nvPr>
            <p:custDataLst>
              <p:tags r:id="rId7"/>
            </p:custDataLst>
          </p:nvPr>
        </p:nvGrpSpPr>
        <p:grpSpPr bwMode="auto">
          <a:xfrm>
            <a:off x="1482725" y="1149350"/>
            <a:ext cx="4349750" cy="519113"/>
            <a:chOff x="915" y="710"/>
            <a:chExt cx="2686" cy="320"/>
          </a:xfrm>
        </p:grpSpPr>
        <p:cxnSp>
          <p:nvCxnSpPr>
            <p:cNvPr id="12"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600" b="1" dirty="0" smtClean="0">
                  <a:solidFill>
                    <a:srgbClr val="000000"/>
                  </a:solidFill>
                  <a:ea typeface="Arial Unicode MS" pitchFamily="34" charset="-128"/>
                  <a:cs typeface="Arial Unicode MS" pitchFamily="34" charset="-128"/>
                </a:rPr>
                <a:t>Title</a:t>
              </a:r>
            </a:p>
            <a:p>
              <a:pPr eaLnBrk="1" fontAlgn="base" hangingPunct="1">
                <a:spcBef>
                  <a:spcPct val="0"/>
                </a:spcBef>
                <a:spcAft>
                  <a:spcPct val="0"/>
                </a:spcAft>
                <a:defRPr/>
              </a:pPr>
              <a:r>
                <a:rPr lang="en-GB" altLang="en-US" sz="1600" dirty="0" smtClean="0">
                  <a:solidFill>
                    <a:srgbClr val="808080"/>
                  </a:solidFill>
                  <a:ea typeface="Arial Unicode MS" pitchFamily="34" charset="-128"/>
                  <a:cs typeface="Arial Unicode MS" pitchFamily="34" charset="-128"/>
                </a:rPr>
                <a:t>Unit of measure</a:t>
              </a:r>
            </a:p>
          </p:txBody>
        </p:sp>
      </p:grpSp>
      <p:pic>
        <p:nvPicPr>
          <p:cNvPr id="14" name="Picture 13" descr="Department for Education" title="Logo"/>
          <p:cNvPicPr>
            <a:picLocks noChangeAspect="1"/>
          </p:cNvPicPr>
          <p:nvPr/>
        </p:nvPicPr>
        <p:blipFill>
          <a:blip r:embed="rId11"/>
          <a:srcRect/>
          <a:stretch>
            <a:fillRect/>
          </a:stretch>
        </p:blipFill>
        <p:spPr bwMode="auto">
          <a:xfrm>
            <a:off x="684213" y="5937250"/>
            <a:ext cx="1296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a:defRPr>
            </a:lvl1pPr>
          </a:lstStyle>
          <a:p>
            <a:pPr>
              <a:defRPr/>
            </a:pPr>
            <a:endParaRPr lang="en-GB"/>
          </a:p>
        </p:txBody>
      </p:sp>
      <p:sp>
        <p:nvSpPr>
          <p:cNvPr id="16" name="Slide Number Placeholder 5"/>
          <p:cNvSpPr>
            <a:spLocks noGrp="1"/>
          </p:cNvSpPr>
          <p:nvPr>
            <p:ph type="sldNum" sz="quarter" idx="11"/>
          </p:nvPr>
        </p:nvSpPr>
        <p:spPr>
          <a:xfrm>
            <a:off x="6819900" y="6356350"/>
            <a:ext cx="2133600" cy="365125"/>
          </a:xfrm>
          <a:prstGeom prst="rect">
            <a:avLst/>
          </a:prstGeom>
        </p:spPr>
        <p:txBody>
          <a:bodyPr/>
          <a:lstStyle>
            <a:lvl1pPr algn="r" fontAlgn="auto">
              <a:spcBef>
                <a:spcPts val="0"/>
              </a:spcBef>
              <a:spcAft>
                <a:spcPts val="0"/>
              </a:spcAft>
              <a:defRPr>
                <a:solidFill>
                  <a:prstClr val="black"/>
                </a:solidFill>
                <a:latin typeface="Arial"/>
              </a:defRPr>
            </a:lvl1pPr>
          </a:lstStyle>
          <a:p>
            <a:pPr>
              <a:defRPr/>
            </a:pPr>
            <a:fld id="{414DCDC4-EF46-4CA1-942D-27F6488B144A}" type="slidenum">
              <a:rPr lang="en-GB"/>
              <a:pPr>
                <a:defRPr/>
              </a:pPr>
              <a:t>‹#›</a:t>
            </a:fld>
            <a:endParaRPr lang="en-GB" dirty="0"/>
          </a:p>
        </p:txBody>
      </p:sp>
    </p:spTree>
    <p:extLst>
      <p:ext uri="{BB962C8B-B14F-4D97-AF65-F5344CB8AC3E}">
        <p14:creationId xmlns:p14="http://schemas.microsoft.com/office/powerpoint/2010/main" val="105082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8210"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oc id"/>
          <p:cNvSpPr>
            <a:spLocks noChangeArrowheads="1"/>
          </p:cNvSpPr>
          <p:nvPr>
            <p:custDataLst>
              <p:tags r:id="rId3"/>
            </p:custDataLst>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endParaRPr lang="en-US" altLang="en-US" sz="800" dirty="0" smtClean="0">
              <a:solidFill>
                <a:srgbClr val="000000"/>
              </a:solidFill>
            </a:endParaRPr>
          </a:p>
        </p:txBody>
      </p:sp>
      <p:sp>
        <p:nvSpPr>
          <p:cNvPr id="5" name="McK 1. On-page tracker" hidden="1"/>
          <p:cNvSpPr>
            <a:spLocks noChangeArrowheads="1"/>
          </p:cNvSpPr>
          <p:nvPr>
            <p:custDataLst>
              <p:tags r:id="rId4"/>
            </p:custDataLst>
          </p:nvPr>
        </p:nvSpPr>
        <p:spPr bwMode="auto">
          <a:xfrm>
            <a:off x="122238" y="26988"/>
            <a:ext cx="8588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dirty="0" smtClean="0">
                <a:solidFill>
                  <a:srgbClr val="808080"/>
                </a:solidFill>
                <a:ea typeface="Arial Unicode MS" pitchFamily="34" charset="-128"/>
                <a:cs typeface="Arial Unicode MS" pitchFamily="34" charset="-128"/>
              </a:rPr>
              <a:t>TRACKER</a:t>
            </a:r>
          </a:p>
        </p:txBody>
      </p:sp>
      <p:sp>
        <p:nvSpPr>
          <p:cNvPr id="6" name="McK 3. Unit of measure" hidden="1"/>
          <p:cNvSpPr txBox="1">
            <a:spLocks noChangeArrowheads="1"/>
          </p:cNvSpPr>
          <p:nvPr>
            <p:custDataLst>
              <p:tags r:id="rId5"/>
            </p:custDataLst>
          </p:nvPr>
        </p:nvSpPr>
        <p:spPr bwMode="auto">
          <a:xfrm>
            <a:off x="122238" y="542925"/>
            <a:ext cx="87931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600" dirty="0" smtClean="0">
                <a:solidFill>
                  <a:srgbClr val="808080"/>
                </a:solidFill>
                <a:latin typeface="Arial"/>
                <a:ea typeface="Arial Unicode MS" pitchFamily="34" charset="-128"/>
                <a:cs typeface="Arial Unicode MS" pitchFamily="34" charset="-128"/>
              </a:rPr>
              <a:t>Unit of measure</a:t>
            </a:r>
          </a:p>
        </p:txBody>
      </p:sp>
      <p:grpSp>
        <p:nvGrpSpPr>
          <p:cNvPr id="7" name="McK Slide Elements" hidden="1"/>
          <p:cNvGrpSpPr>
            <a:grpSpLocks/>
          </p:cNvGrpSpPr>
          <p:nvPr>
            <p:custDataLst>
              <p:tags r:id="rId6"/>
            </p:custDataLst>
          </p:nvPr>
        </p:nvGrpSpPr>
        <p:grpSpPr bwMode="auto">
          <a:xfrm>
            <a:off x="122238" y="6203950"/>
            <a:ext cx="8721725" cy="517525"/>
            <a:chOff x="75" y="3830"/>
            <a:chExt cx="5385" cy="320"/>
          </a:xfrm>
        </p:grpSpPr>
        <p:sp>
          <p:nvSpPr>
            <p:cNvPr id="8"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000" dirty="0" smtClean="0">
                  <a:solidFill>
                    <a:srgbClr val="000000"/>
                  </a:solidFill>
                  <a:latin typeface="Arial"/>
                  <a:ea typeface="Arial Unicode MS" pitchFamily="34" charset="-128"/>
                  <a:cs typeface="Arial Unicode MS" pitchFamily="34" charset="-128"/>
                </a:rPr>
                <a:t>1 Footnote</a:t>
              </a:r>
            </a:p>
          </p:txBody>
        </p:sp>
        <p:sp>
          <p:nvSpPr>
            <p:cNvPr id="9"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a:solidFill>
                    <a:schemeClr val="tx1"/>
                  </a:solidFill>
                  <a:latin typeface="Arial" charset="0"/>
                </a:defRPr>
              </a:lvl1pPr>
              <a:lvl2pPr marL="742950" indent="-285750" defTabSz="912813" eaLnBrk="0" hangingPunct="0">
                <a:tabLst>
                  <a:tab pos="623888" algn="l"/>
                </a:tabLst>
                <a:defRPr>
                  <a:solidFill>
                    <a:schemeClr val="tx1"/>
                  </a:solidFill>
                  <a:latin typeface="Arial" charset="0"/>
                </a:defRPr>
              </a:lvl2pPr>
              <a:lvl3pPr marL="1143000" indent="-228600" defTabSz="912813" eaLnBrk="0" hangingPunct="0">
                <a:tabLst>
                  <a:tab pos="623888" algn="l"/>
                </a:tabLst>
                <a:defRPr>
                  <a:solidFill>
                    <a:schemeClr val="tx1"/>
                  </a:solidFill>
                  <a:latin typeface="Arial" charset="0"/>
                </a:defRPr>
              </a:lvl3pPr>
              <a:lvl4pPr marL="1600200" indent="-228600" defTabSz="912813" eaLnBrk="0" hangingPunct="0">
                <a:tabLst>
                  <a:tab pos="623888" algn="l"/>
                </a:tabLst>
                <a:defRPr>
                  <a:solidFill>
                    <a:schemeClr val="tx1"/>
                  </a:solidFill>
                  <a:latin typeface="Arial" charset="0"/>
                </a:defRPr>
              </a:lvl4pPr>
              <a:lvl5pPr marL="2057400" indent="-228600" defTabSz="912813" eaLnBrk="0" hangingPunct="0">
                <a:tabLst>
                  <a:tab pos="623888" algn="l"/>
                </a:tabLst>
                <a:defRPr>
                  <a:solidFill>
                    <a:schemeClr val="tx1"/>
                  </a:solidFill>
                  <a:latin typeface="Arial" charset="0"/>
                </a:defRPr>
              </a:lvl5pPr>
              <a:lvl6pPr marL="2514600" indent="-228600" defTabSz="912813" eaLnBrk="0" fontAlgn="base" hangingPunct="0">
                <a:spcBef>
                  <a:spcPct val="0"/>
                </a:spcBef>
                <a:spcAft>
                  <a:spcPct val="0"/>
                </a:spcAft>
                <a:tabLst>
                  <a:tab pos="623888" algn="l"/>
                </a:tabLst>
                <a:defRPr>
                  <a:solidFill>
                    <a:schemeClr val="tx1"/>
                  </a:solidFill>
                  <a:latin typeface="Arial" charset="0"/>
                </a:defRPr>
              </a:lvl6pPr>
              <a:lvl7pPr marL="2971800" indent="-228600" defTabSz="912813" eaLnBrk="0" fontAlgn="base" hangingPunct="0">
                <a:spcBef>
                  <a:spcPct val="0"/>
                </a:spcBef>
                <a:spcAft>
                  <a:spcPct val="0"/>
                </a:spcAft>
                <a:tabLst>
                  <a:tab pos="623888" algn="l"/>
                </a:tabLst>
                <a:defRPr>
                  <a:solidFill>
                    <a:schemeClr val="tx1"/>
                  </a:solidFill>
                  <a:latin typeface="Arial" charset="0"/>
                </a:defRPr>
              </a:lvl7pPr>
              <a:lvl8pPr marL="3429000" indent="-228600" defTabSz="912813" eaLnBrk="0" fontAlgn="base" hangingPunct="0">
                <a:spcBef>
                  <a:spcPct val="0"/>
                </a:spcBef>
                <a:spcAft>
                  <a:spcPct val="0"/>
                </a:spcAft>
                <a:tabLst>
                  <a:tab pos="623888" algn="l"/>
                </a:tabLst>
                <a:defRPr>
                  <a:solidFill>
                    <a:schemeClr val="tx1"/>
                  </a:solidFill>
                  <a:latin typeface="Arial" charset="0"/>
                </a:defRPr>
              </a:lvl8pPr>
              <a:lvl9pPr marL="3886200" indent="-228600" defTabSz="912813" eaLnBrk="0" fontAlgn="base" hangingPunct="0">
                <a:spcBef>
                  <a:spcPct val="0"/>
                </a:spcBef>
                <a:spcAft>
                  <a:spcPct val="0"/>
                </a:spcAft>
                <a:tabLst>
                  <a:tab pos="623888" algn="l"/>
                </a:tabLs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ea typeface="Arial Unicode MS" pitchFamily="34" charset="-128"/>
                  <a:cs typeface="Arial Unicode MS" pitchFamily="34" charset="-128"/>
                </a:rPr>
                <a:t>SOURCE: Source</a:t>
              </a:r>
            </a:p>
          </p:txBody>
        </p:sp>
      </p:grpSp>
      <p:grpSp>
        <p:nvGrpSpPr>
          <p:cNvPr id="10" name="ACET" hidden="1"/>
          <p:cNvGrpSpPr>
            <a:grpSpLocks/>
          </p:cNvGrpSpPr>
          <p:nvPr>
            <p:custDataLst>
              <p:tags r:id="rId7"/>
            </p:custDataLst>
          </p:nvPr>
        </p:nvGrpSpPr>
        <p:grpSpPr bwMode="auto">
          <a:xfrm>
            <a:off x="1482725" y="1149350"/>
            <a:ext cx="4349750" cy="519113"/>
            <a:chOff x="915" y="710"/>
            <a:chExt cx="2686" cy="320"/>
          </a:xfrm>
        </p:grpSpPr>
        <p:cxnSp>
          <p:nvCxnSpPr>
            <p:cNvPr id="11"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600" b="1" dirty="0" smtClean="0">
                  <a:solidFill>
                    <a:srgbClr val="000000"/>
                  </a:solidFill>
                  <a:ea typeface="Arial Unicode MS" pitchFamily="34" charset="-128"/>
                  <a:cs typeface="Arial Unicode MS" pitchFamily="34" charset="-128"/>
                </a:rPr>
                <a:t>Title</a:t>
              </a:r>
            </a:p>
            <a:p>
              <a:pPr eaLnBrk="1" fontAlgn="base" hangingPunct="1">
                <a:spcBef>
                  <a:spcPct val="0"/>
                </a:spcBef>
                <a:spcAft>
                  <a:spcPct val="0"/>
                </a:spcAft>
                <a:defRPr/>
              </a:pPr>
              <a:r>
                <a:rPr lang="en-GB" altLang="en-US" sz="1600" dirty="0" smtClean="0">
                  <a:solidFill>
                    <a:srgbClr val="808080"/>
                  </a:solidFill>
                  <a:ea typeface="Arial Unicode MS" pitchFamily="34" charset="-128"/>
                  <a:cs typeface="Arial Unicode MS" pitchFamily="34" charset="-128"/>
                </a:rPr>
                <a:t>Unit of measure</a:t>
              </a:r>
            </a:p>
          </p:txBody>
        </p:sp>
      </p:grpSp>
      <p:pic>
        <p:nvPicPr>
          <p:cNvPr id="13" name="Picture 12" descr="Department for Education" title="Logo"/>
          <p:cNvPicPr>
            <a:picLocks noChangeAspect="1"/>
          </p:cNvPicPr>
          <p:nvPr/>
        </p:nvPicPr>
        <p:blipFill>
          <a:blip r:embed="rId11"/>
          <a:srcRect/>
          <a:stretch>
            <a:fillRect/>
          </a:stretch>
        </p:blipFill>
        <p:spPr bwMode="auto">
          <a:xfrm>
            <a:off x="684213" y="5937250"/>
            <a:ext cx="1296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cNvSpPr txBox="1">
            <a:spLocks/>
          </p:cNvSpPr>
          <p:nvPr userDrawn="1"/>
        </p:nvSpPr>
        <p:spPr>
          <a:xfrm>
            <a:off x="8547100" y="6477000"/>
            <a:ext cx="385763" cy="244475"/>
          </a:xfrm>
          <a:prstGeom prst="rect">
            <a:avLst/>
          </a:prstGeom>
        </p:spPr>
        <p:txBody>
          <a:bodyPr wrap="none" lIns="0" tIns="0" rIns="0" bIns="0" anchor="ctr"/>
          <a:lstStyle>
            <a:defPPr>
              <a:defRPr lang="en-US"/>
            </a:defPPr>
            <a:lvl1pPr>
              <a:defRPr sz="1000" baseline="0">
                <a:latin typeface="+mn-lt"/>
              </a:defRPr>
            </a:lvl1pPr>
          </a:lstStyle>
          <a:p>
            <a:pPr algn="r" fontAlgn="base">
              <a:spcBef>
                <a:spcPct val="0"/>
              </a:spcBef>
              <a:spcAft>
                <a:spcPct val="0"/>
              </a:spcAft>
              <a:defRPr/>
            </a:pPr>
            <a:fld id="{6214136B-60B3-4E0D-9BCB-C3590107B139}" type="slidenum">
              <a:rPr lang="en-US" smtClean="0">
                <a:solidFill>
                  <a:srgbClr val="000000"/>
                </a:solidFill>
              </a:rPr>
              <a:pPr algn="r" fontAlgn="base">
                <a:spcBef>
                  <a:spcPct val="0"/>
                </a:spcBef>
                <a:spcAft>
                  <a:spcPct val="0"/>
                </a:spcAft>
                <a:defRPr/>
              </a:pPr>
              <a:t>‹#›</a:t>
            </a:fld>
            <a:endParaRPr lang="en-US" dirty="0">
              <a:solidFill>
                <a:srgbClr val="000000"/>
              </a:solidFill>
            </a:endParaRPr>
          </a:p>
        </p:txBody>
      </p:sp>
      <p:sp>
        <p:nvSpPr>
          <p:cNvPr id="2" name="McK 2. Slide Title"/>
          <p:cNvSpPr>
            <a:spLocks noGrp="1"/>
          </p:cNvSpPr>
          <p:nvPr>
            <p:ph type="title"/>
          </p:nvPr>
        </p:nvSpPr>
        <p:spPr/>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val="2151657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395288" y="349250"/>
            <a:ext cx="993775"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b="1" dirty="0" smtClean="0">
                <a:solidFill>
                  <a:srgbClr val="000000"/>
                </a:solidFill>
                <a:latin typeface="Arial"/>
              </a:rPr>
              <a:t>WORKING DRAFT</a:t>
            </a:r>
          </a:p>
        </p:txBody>
      </p:sp>
      <p:sp>
        <p:nvSpPr>
          <p:cNvPr id="5" name="Working Draft" hidden="1"/>
          <p:cNvSpPr txBox="1">
            <a:spLocks noChangeArrowheads="1"/>
          </p:cNvSpPr>
          <p:nvPr/>
        </p:nvSpPr>
        <p:spPr bwMode="auto">
          <a:xfrm>
            <a:off x="395288" y="508000"/>
            <a:ext cx="26924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dirty="0" smtClean="0">
                <a:solidFill>
                  <a:srgbClr val="000000"/>
                </a:solidFill>
                <a:latin typeface="Arial"/>
              </a:rPr>
              <a:t>Last Modified 11/11/2013 15:30 GMT Standard Time</a:t>
            </a:r>
            <a:endParaRPr lang="en-US" sz="900" dirty="0" smtClean="0">
              <a:solidFill>
                <a:srgbClr val="000000"/>
              </a:solidFill>
              <a:latin typeface="Arial"/>
            </a:endParaRPr>
          </a:p>
        </p:txBody>
      </p:sp>
      <p:sp>
        <p:nvSpPr>
          <p:cNvPr id="6" name="Printed" hidden="1"/>
          <p:cNvSpPr txBox="1">
            <a:spLocks noChangeArrowheads="1"/>
          </p:cNvSpPr>
          <p:nvPr/>
        </p:nvSpPr>
        <p:spPr bwMode="auto">
          <a:xfrm>
            <a:off x="395288" y="668338"/>
            <a:ext cx="2371725"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dirty="0" smtClean="0">
                <a:solidFill>
                  <a:srgbClr val="000000"/>
                </a:solidFill>
                <a:latin typeface="Arial"/>
              </a:rPr>
              <a:t>Printed 28/10/2013 12:00 GMT Standard Time</a:t>
            </a:r>
            <a:endParaRPr lang="en-US" sz="900" dirty="0" smtClean="0">
              <a:solidFill>
                <a:srgbClr val="000000"/>
              </a:solidFill>
              <a:latin typeface="Arial"/>
            </a:endParaRPr>
          </a:p>
        </p:txBody>
      </p:sp>
      <p:grpSp>
        <p:nvGrpSpPr>
          <p:cNvPr id="7" name="McK Title Elements" hidden="1"/>
          <p:cNvGrpSpPr>
            <a:grpSpLocks/>
          </p:cNvGrpSpPr>
          <p:nvPr/>
        </p:nvGrpSpPr>
        <p:grpSpPr bwMode="auto">
          <a:xfrm>
            <a:off x="395288" y="5238750"/>
            <a:ext cx="5035550" cy="493713"/>
            <a:chOff x="1663" y="3106"/>
            <a:chExt cx="3109" cy="305"/>
          </a:xfrm>
        </p:grpSpPr>
        <p:sp>
          <p:nvSpPr>
            <p:cNvPr id="8"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9"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0" name="doc id"/>
          <p:cNvSpPr>
            <a:spLocks noChangeArrowheads="1"/>
          </p:cNvSpPr>
          <p:nvPr userDrawn="1"/>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endParaRPr lang="en-US" altLang="en-US" sz="800" dirty="0" smtClean="0">
              <a:solidFill>
                <a:srgbClr val="000000"/>
              </a:solidFill>
            </a:endParaRPr>
          </a:p>
        </p:txBody>
      </p:sp>
      <p:pic>
        <p:nvPicPr>
          <p:cNvPr id="11" name="Picture 10" descr="Department for Education" title="Logo"/>
          <p:cNvPicPr>
            <a:picLocks noChangeAspect="1"/>
          </p:cNvPicPr>
          <p:nvPr userDrawn="1"/>
        </p:nvPicPr>
        <p:blipFill>
          <a:blip r:embed="rId2"/>
          <a:srcRect/>
          <a:stretch>
            <a:fillRect/>
          </a:stretch>
        </p:blipFill>
        <p:spPr bwMode="auto">
          <a:xfrm>
            <a:off x="684213" y="5937250"/>
            <a:ext cx="1296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7"/>
          <p:cNvSpPr txBox="1">
            <a:spLocks noChangeArrowheads="1"/>
          </p:cNvSpPr>
          <p:nvPr userDrawn="1"/>
        </p:nvSpPr>
        <p:spPr bwMode="auto">
          <a:xfrm>
            <a:off x="7912100" y="6318250"/>
            <a:ext cx="1004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fld id="{BAFBE37D-8F86-421B-843C-979F664BDE65}" type="slidenum">
              <a:rPr lang="en-GB" altLang="en-US" smtClean="0">
                <a:solidFill>
                  <a:srgbClr val="000000"/>
                </a:solidFill>
              </a:rPr>
              <a:pPr algn="r" eaLnBrk="1" fontAlgn="base" hangingPunct="1">
                <a:spcBef>
                  <a:spcPct val="0"/>
                </a:spcBef>
                <a:spcAft>
                  <a:spcPct val="0"/>
                </a:spcAft>
                <a:defRPr/>
              </a:pPr>
              <a:t>‹#›</a:t>
            </a:fld>
            <a:endParaRPr lang="en-GB" altLang="en-US" dirty="0" smtClean="0">
              <a:solidFill>
                <a:srgbClr val="000000"/>
              </a:solidFill>
            </a:endParaRPr>
          </a:p>
        </p:txBody>
      </p:sp>
      <p:sp>
        <p:nvSpPr>
          <p:cNvPr id="13314" name="Rectangle 1026"/>
          <p:cNvSpPr>
            <a:spLocks noGrp="1" noChangeArrowheads="1"/>
          </p:cNvSpPr>
          <p:nvPr>
            <p:ph type="ctrTitle"/>
          </p:nvPr>
        </p:nvSpPr>
        <p:spPr bwMode="auto">
          <a:xfrm>
            <a:off x="395288" y="2110804"/>
            <a:ext cx="7242030" cy="507831"/>
          </a:xfrm>
          <a:prstGeom prst="rect">
            <a:avLst/>
          </a:prstGeom>
        </p:spPr>
        <p:txBody>
          <a:bodyPr/>
          <a:lstStyle>
            <a:lvl1pPr>
              <a:defRPr sz="3300" b="0" baseline="0">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395288" y="3805430"/>
            <a:ext cx="7242030" cy="246221"/>
          </a:xfrm>
        </p:spPr>
        <p:txBody>
          <a:bodyPr/>
          <a:lstStyle>
            <a:lvl1pPr>
              <a:defRPr sz="1600" baseline="0">
                <a:latin typeface="+mj-lt"/>
                <a:ea typeface="+mj-ea"/>
              </a:defRPr>
            </a:lvl1pPr>
          </a:lstStyle>
          <a:p>
            <a:pPr lvl="0"/>
            <a:r>
              <a:rPr lang="en-US" noProof="0" smtClean="0"/>
              <a:t>Click to edit Master subtitle style</a:t>
            </a:r>
          </a:p>
        </p:txBody>
      </p:sp>
    </p:spTree>
    <p:extLst>
      <p:ext uri="{BB962C8B-B14F-4D97-AF65-F5344CB8AC3E}">
        <p14:creationId xmlns:p14="http://schemas.microsoft.com/office/powerpoint/2010/main" val="3962601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9234"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oc id"/>
          <p:cNvSpPr>
            <a:spLocks noChangeArrowheads="1"/>
          </p:cNvSpPr>
          <p:nvPr>
            <p:custDataLst>
              <p:tags r:id="rId3"/>
            </p:custDataLst>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endParaRPr lang="en-US" altLang="en-US" sz="800" dirty="0" smtClean="0">
              <a:solidFill>
                <a:srgbClr val="000000"/>
              </a:solidFill>
            </a:endParaRPr>
          </a:p>
        </p:txBody>
      </p:sp>
      <p:sp>
        <p:nvSpPr>
          <p:cNvPr id="6" name="McK 1. On-page tracker" hidden="1"/>
          <p:cNvSpPr>
            <a:spLocks noChangeArrowheads="1"/>
          </p:cNvSpPr>
          <p:nvPr>
            <p:custDataLst>
              <p:tags r:id="rId4"/>
            </p:custDataLst>
          </p:nvPr>
        </p:nvSpPr>
        <p:spPr bwMode="auto">
          <a:xfrm>
            <a:off x="122238" y="26988"/>
            <a:ext cx="8588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dirty="0" smtClean="0">
                <a:solidFill>
                  <a:srgbClr val="808080"/>
                </a:solidFill>
                <a:ea typeface="Arial Unicode MS" pitchFamily="34" charset="-128"/>
                <a:cs typeface="Arial Unicode MS" pitchFamily="34" charset="-128"/>
              </a:rPr>
              <a:t>TRACKER</a:t>
            </a:r>
          </a:p>
        </p:txBody>
      </p:sp>
      <p:sp>
        <p:nvSpPr>
          <p:cNvPr id="7" name="McK 3. Unit of measure" hidden="1"/>
          <p:cNvSpPr txBox="1">
            <a:spLocks noChangeArrowheads="1"/>
          </p:cNvSpPr>
          <p:nvPr>
            <p:custDataLst>
              <p:tags r:id="rId5"/>
            </p:custDataLst>
          </p:nvPr>
        </p:nvSpPr>
        <p:spPr bwMode="auto">
          <a:xfrm>
            <a:off x="122238" y="542925"/>
            <a:ext cx="87931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600" dirty="0" smtClean="0">
                <a:solidFill>
                  <a:srgbClr val="808080"/>
                </a:solidFill>
                <a:latin typeface="Arial"/>
                <a:ea typeface="Arial Unicode MS" pitchFamily="34" charset="-128"/>
                <a:cs typeface="Arial Unicode MS" pitchFamily="34" charset="-128"/>
              </a:rPr>
              <a:t>Unit of measure</a:t>
            </a:r>
          </a:p>
        </p:txBody>
      </p:sp>
      <p:grpSp>
        <p:nvGrpSpPr>
          <p:cNvPr id="8" name="McK Slide Elements" hidden="1"/>
          <p:cNvGrpSpPr>
            <a:grpSpLocks/>
          </p:cNvGrpSpPr>
          <p:nvPr>
            <p:custDataLst>
              <p:tags r:id="rId6"/>
            </p:custDataLst>
          </p:nvPr>
        </p:nvGrpSpPr>
        <p:grpSpPr bwMode="auto">
          <a:xfrm>
            <a:off x="122238" y="6203950"/>
            <a:ext cx="8721725" cy="517525"/>
            <a:chOff x="75" y="3830"/>
            <a:chExt cx="5385" cy="320"/>
          </a:xfrm>
        </p:grpSpPr>
        <p:sp>
          <p:nvSpPr>
            <p:cNvPr id="9"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000" dirty="0" smtClean="0">
                  <a:solidFill>
                    <a:srgbClr val="000000"/>
                  </a:solidFill>
                  <a:latin typeface="Arial"/>
                  <a:ea typeface="Arial Unicode MS" pitchFamily="34" charset="-128"/>
                  <a:cs typeface="Arial Unicode MS" pitchFamily="34" charset="-128"/>
                </a:rPr>
                <a:t>1 Footnote</a:t>
              </a:r>
            </a:p>
          </p:txBody>
        </p:sp>
        <p:sp>
          <p:nvSpPr>
            <p:cNvPr id="10"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a:solidFill>
                    <a:schemeClr val="tx1"/>
                  </a:solidFill>
                  <a:latin typeface="Arial" charset="0"/>
                </a:defRPr>
              </a:lvl1pPr>
              <a:lvl2pPr marL="742950" indent="-285750" defTabSz="912813" eaLnBrk="0" hangingPunct="0">
                <a:tabLst>
                  <a:tab pos="623888" algn="l"/>
                </a:tabLst>
                <a:defRPr>
                  <a:solidFill>
                    <a:schemeClr val="tx1"/>
                  </a:solidFill>
                  <a:latin typeface="Arial" charset="0"/>
                </a:defRPr>
              </a:lvl2pPr>
              <a:lvl3pPr marL="1143000" indent="-228600" defTabSz="912813" eaLnBrk="0" hangingPunct="0">
                <a:tabLst>
                  <a:tab pos="623888" algn="l"/>
                </a:tabLst>
                <a:defRPr>
                  <a:solidFill>
                    <a:schemeClr val="tx1"/>
                  </a:solidFill>
                  <a:latin typeface="Arial" charset="0"/>
                </a:defRPr>
              </a:lvl3pPr>
              <a:lvl4pPr marL="1600200" indent="-228600" defTabSz="912813" eaLnBrk="0" hangingPunct="0">
                <a:tabLst>
                  <a:tab pos="623888" algn="l"/>
                </a:tabLst>
                <a:defRPr>
                  <a:solidFill>
                    <a:schemeClr val="tx1"/>
                  </a:solidFill>
                  <a:latin typeface="Arial" charset="0"/>
                </a:defRPr>
              </a:lvl4pPr>
              <a:lvl5pPr marL="2057400" indent="-228600" defTabSz="912813" eaLnBrk="0" hangingPunct="0">
                <a:tabLst>
                  <a:tab pos="623888" algn="l"/>
                </a:tabLst>
                <a:defRPr>
                  <a:solidFill>
                    <a:schemeClr val="tx1"/>
                  </a:solidFill>
                  <a:latin typeface="Arial" charset="0"/>
                </a:defRPr>
              </a:lvl5pPr>
              <a:lvl6pPr marL="2514600" indent="-228600" defTabSz="912813" eaLnBrk="0" fontAlgn="base" hangingPunct="0">
                <a:spcBef>
                  <a:spcPct val="0"/>
                </a:spcBef>
                <a:spcAft>
                  <a:spcPct val="0"/>
                </a:spcAft>
                <a:tabLst>
                  <a:tab pos="623888" algn="l"/>
                </a:tabLst>
                <a:defRPr>
                  <a:solidFill>
                    <a:schemeClr val="tx1"/>
                  </a:solidFill>
                  <a:latin typeface="Arial" charset="0"/>
                </a:defRPr>
              </a:lvl6pPr>
              <a:lvl7pPr marL="2971800" indent="-228600" defTabSz="912813" eaLnBrk="0" fontAlgn="base" hangingPunct="0">
                <a:spcBef>
                  <a:spcPct val="0"/>
                </a:spcBef>
                <a:spcAft>
                  <a:spcPct val="0"/>
                </a:spcAft>
                <a:tabLst>
                  <a:tab pos="623888" algn="l"/>
                </a:tabLst>
                <a:defRPr>
                  <a:solidFill>
                    <a:schemeClr val="tx1"/>
                  </a:solidFill>
                  <a:latin typeface="Arial" charset="0"/>
                </a:defRPr>
              </a:lvl7pPr>
              <a:lvl8pPr marL="3429000" indent="-228600" defTabSz="912813" eaLnBrk="0" fontAlgn="base" hangingPunct="0">
                <a:spcBef>
                  <a:spcPct val="0"/>
                </a:spcBef>
                <a:spcAft>
                  <a:spcPct val="0"/>
                </a:spcAft>
                <a:tabLst>
                  <a:tab pos="623888" algn="l"/>
                </a:tabLst>
                <a:defRPr>
                  <a:solidFill>
                    <a:schemeClr val="tx1"/>
                  </a:solidFill>
                  <a:latin typeface="Arial" charset="0"/>
                </a:defRPr>
              </a:lvl8pPr>
              <a:lvl9pPr marL="3886200" indent="-228600" defTabSz="912813" eaLnBrk="0" fontAlgn="base" hangingPunct="0">
                <a:spcBef>
                  <a:spcPct val="0"/>
                </a:spcBef>
                <a:spcAft>
                  <a:spcPct val="0"/>
                </a:spcAft>
                <a:tabLst>
                  <a:tab pos="623888" algn="l"/>
                </a:tabLs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ea typeface="Arial Unicode MS" pitchFamily="34" charset="-128"/>
                  <a:cs typeface="Arial Unicode MS" pitchFamily="34" charset="-128"/>
                </a:rPr>
                <a:t>SOURCE: Source</a:t>
              </a:r>
            </a:p>
          </p:txBody>
        </p:sp>
      </p:grpSp>
      <p:grpSp>
        <p:nvGrpSpPr>
          <p:cNvPr id="11" name="ACET" hidden="1"/>
          <p:cNvGrpSpPr>
            <a:grpSpLocks/>
          </p:cNvGrpSpPr>
          <p:nvPr>
            <p:custDataLst>
              <p:tags r:id="rId7"/>
            </p:custDataLst>
          </p:nvPr>
        </p:nvGrpSpPr>
        <p:grpSpPr bwMode="auto">
          <a:xfrm>
            <a:off x="1482725" y="1149350"/>
            <a:ext cx="4349750" cy="519113"/>
            <a:chOff x="915" y="710"/>
            <a:chExt cx="2686" cy="320"/>
          </a:xfrm>
        </p:grpSpPr>
        <p:cxnSp>
          <p:nvCxnSpPr>
            <p:cNvPr id="12"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600" b="1" dirty="0" smtClean="0">
                  <a:solidFill>
                    <a:srgbClr val="000000"/>
                  </a:solidFill>
                  <a:ea typeface="Arial Unicode MS" pitchFamily="34" charset="-128"/>
                  <a:cs typeface="Arial Unicode MS" pitchFamily="34" charset="-128"/>
                </a:rPr>
                <a:t>Title</a:t>
              </a:r>
            </a:p>
            <a:p>
              <a:pPr eaLnBrk="1" fontAlgn="base" hangingPunct="1">
                <a:spcBef>
                  <a:spcPct val="0"/>
                </a:spcBef>
                <a:spcAft>
                  <a:spcPct val="0"/>
                </a:spcAft>
                <a:defRPr/>
              </a:pPr>
              <a:r>
                <a:rPr lang="en-GB" altLang="en-US" sz="1600" dirty="0" smtClean="0">
                  <a:solidFill>
                    <a:srgbClr val="808080"/>
                  </a:solidFill>
                  <a:ea typeface="Arial Unicode MS" pitchFamily="34" charset="-128"/>
                  <a:cs typeface="Arial Unicode MS" pitchFamily="34" charset="-128"/>
                </a:rPr>
                <a:t>Unit of measure</a:t>
              </a:r>
            </a:p>
          </p:txBody>
        </p:sp>
      </p:grpSp>
      <p:pic>
        <p:nvPicPr>
          <p:cNvPr id="14" name="Picture 13" descr="Department for Education" title="Logo"/>
          <p:cNvPicPr>
            <a:picLocks noChangeAspect="1"/>
          </p:cNvPicPr>
          <p:nvPr/>
        </p:nvPicPr>
        <p:blipFill>
          <a:blip r:embed="rId11"/>
          <a:srcRect/>
          <a:stretch>
            <a:fillRect/>
          </a:stretch>
        </p:blipFill>
        <p:spPr bwMode="auto">
          <a:xfrm>
            <a:off x="684213" y="5937250"/>
            <a:ext cx="1296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a:defRPr>
            </a:lvl1pPr>
          </a:lstStyle>
          <a:p>
            <a:pPr>
              <a:defRPr/>
            </a:pPr>
            <a:endParaRPr lang="en-GB"/>
          </a:p>
        </p:txBody>
      </p:sp>
      <p:sp>
        <p:nvSpPr>
          <p:cNvPr id="16" name="Slide Number Placeholder 5"/>
          <p:cNvSpPr>
            <a:spLocks noGrp="1"/>
          </p:cNvSpPr>
          <p:nvPr>
            <p:ph type="sldNum" sz="quarter" idx="11"/>
          </p:nvPr>
        </p:nvSpPr>
        <p:spPr>
          <a:xfrm>
            <a:off x="6819900" y="6356350"/>
            <a:ext cx="2133600" cy="365125"/>
          </a:xfrm>
          <a:prstGeom prst="rect">
            <a:avLst/>
          </a:prstGeom>
        </p:spPr>
        <p:txBody>
          <a:bodyPr/>
          <a:lstStyle>
            <a:lvl1pPr algn="r" fontAlgn="auto">
              <a:spcBef>
                <a:spcPts val="0"/>
              </a:spcBef>
              <a:spcAft>
                <a:spcPts val="0"/>
              </a:spcAft>
              <a:defRPr>
                <a:solidFill>
                  <a:prstClr val="black"/>
                </a:solidFill>
                <a:latin typeface="Arial"/>
              </a:defRPr>
            </a:lvl1pPr>
          </a:lstStyle>
          <a:p>
            <a:pPr>
              <a:defRPr/>
            </a:pPr>
            <a:fld id="{414DCDC4-EF46-4CA1-942D-27F6488B144A}" type="slidenum">
              <a:rPr lang="en-GB"/>
              <a:pPr>
                <a:defRPr/>
              </a:pPr>
              <a:t>‹#›</a:t>
            </a:fld>
            <a:endParaRPr lang="en-GB" dirty="0"/>
          </a:p>
        </p:txBody>
      </p:sp>
    </p:spTree>
    <p:extLst>
      <p:ext uri="{BB962C8B-B14F-4D97-AF65-F5344CB8AC3E}">
        <p14:creationId xmlns:p14="http://schemas.microsoft.com/office/powerpoint/2010/main" val="1708091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309" y="549275"/>
            <a:ext cx="8328025" cy="29238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95292" y="1657350"/>
            <a:ext cx="40878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35500" y="1657350"/>
            <a:ext cx="4087813"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95292" y="3987800"/>
            <a:ext cx="40878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35500" y="3987800"/>
            <a:ext cx="4087813"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0545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4899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GB">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E99C8F5A-9623-4442-A5A1-FCC5DFF9B17F}" type="slidenum">
              <a:rPr lang="en-GB">
                <a:solidFill>
                  <a:prstClr val="black">
                    <a:tint val="75000"/>
                  </a:prstClr>
                </a:solidFill>
              </a:rPr>
              <a:pPr fontAlgn="base">
                <a:spcBef>
                  <a:spcPct val="0"/>
                </a:spcBef>
                <a:spcAft>
                  <a:spcPct val="0"/>
                </a:spcAft>
              </a:pPr>
              <a:t>‹#›</a:t>
            </a:fld>
            <a:endParaRPr lang="en-GB">
              <a:solidFill>
                <a:prstClr val="black">
                  <a:tint val="75000"/>
                </a:prstClr>
              </a:solidFill>
            </a:endParaRPr>
          </a:p>
        </p:txBody>
      </p:sp>
    </p:spTree>
    <p:extLst>
      <p:ext uri="{BB962C8B-B14F-4D97-AF65-F5344CB8AC3E}">
        <p14:creationId xmlns:p14="http://schemas.microsoft.com/office/powerpoint/2010/main" val="2599203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123728" y="6334125"/>
            <a:ext cx="1224136" cy="365125"/>
          </a:xfrm>
          <a:prstGeom prst="rect">
            <a:avLst/>
          </a:prstGeom>
        </p:spPr>
        <p:txBody>
          <a:bodyPr/>
          <a:lstStyle/>
          <a:p>
            <a:pPr fontAlgn="base">
              <a:spcBef>
                <a:spcPct val="0"/>
              </a:spcBef>
              <a:spcAft>
                <a:spcPct val="0"/>
              </a:spcAft>
            </a:pPr>
            <a:endParaRPr lang="en-GB" dirty="0">
              <a:solidFill>
                <a:prstClr val="black">
                  <a:lumMod val="50000"/>
                  <a:lumOff val="50000"/>
                </a:prstClr>
              </a:solidFill>
            </a:endParaRPr>
          </a:p>
        </p:txBody>
      </p:sp>
      <p:sp>
        <p:nvSpPr>
          <p:cNvPr id="4" name="Footer Placeholder 3"/>
          <p:cNvSpPr>
            <a:spLocks noGrp="1"/>
          </p:cNvSpPr>
          <p:nvPr>
            <p:ph type="ftr" sz="quarter" idx="11"/>
          </p:nvPr>
        </p:nvSpPr>
        <p:spPr>
          <a:xfrm>
            <a:off x="3419872" y="6334125"/>
            <a:ext cx="4464496" cy="365125"/>
          </a:xfrm>
          <a:prstGeom prst="rect">
            <a:avLst/>
          </a:prstGeom>
        </p:spPr>
        <p:txBody>
          <a:bodyPr/>
          <a:lstStyle/>
          <a:p>
            <a:pPr fontAlgn="base">
              <a:spcBef>
                <a:spcPct val="0"/>
              </a:spcBef>
              <a:spcAft>
                <a:spcPct val="0"/>
              </a:spcAft>
            </a:pPr>
            <a:endParaRPr>
              <a:solidFill>
                <a:prstClr val="black">
                  <a:lumMod val="50000"/>
                  <a:lumOff val="50000"/>
                </a:prstClr>
              </a:solidFill>
            </a:endParaRPr>
          </a:p>
        </p:txBody>
      </p:sp>
      <p:sp>
        <p:nvSpPr>
          <p:cNvPr id="5" name="Slide Number Placeholder 4"/>
          <p:cNvSpPr>
            <a:spLocks noGrp="1"/>
          </p:cNvSpPr>
          <p:nvPr>
            <p:ph type="sldNum" sz="quarter" idx="12"/>
          </p:nvPr>
        </p:nvSpPr>
        <p:spPr>
          <a:xfrm>
            <a:off x="7945388" y="6334125"/>
            <a:ext cx="514400" cy="365125"/>
          </a:xfrm>
          <a:prstGeom prst="rect">
            <a:avLst/>
          </a:prstGeom>
        </p:spPr>
        <p:txBody>
          <a:bodyPr/>
          <a:lstStyle/>
          <a:p>
            <a:pPr fontAlgn="base">
              <a:spcBef>
                <a:spcPct val="0"/>
              </a:spcBef>
              <a:spcAft>
                <a:spcPct val="0"/>
              </a:spcAft>
            </a:pPr>
            <a:fld id="{5DB98E5A-76C0-453E-B1E0-BC4AB04722D5}" type="slidenum">
              <a:rPr lang="en-GB">
                <a:solidFill>
                  <a:prstClr val="black">
                    <a:lumMod val="50000"/>
                    <a:lumOff val="50000"/>
                  </a:prstClr>
                </a:solidFill>
              </a:rPr>
              <a:pPr fontAlgn="base">
                <a:spcBef>
                  <a:spcPct val="0"/>
                </a:spcBef>
                <a:spcAft>
                  <a:spcPct val="0"/>
                </a:spcAft>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27845192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123728" y="6334125"/>
            <a:ext cx="1224136" cy="365125"/>
          </a:xfrm>
          <a:prstGeom prst="rect">
            <a:avLst/>
          </a:prstGeom>
        </p:spPr>
        <p:txBody>
          <a:bodyPr/>
          <a:lstStyle/>
          <a:p>
            <a:pPr fontAlgn="base">
              <a:spcBef>
                <a:spcPct val="0"/>
              </a:spcBef>
              <a:spcAft>
                <a:spcPct val="0"/>
              </a:spcAft>
            </a:pPr>
            <a:endParaRPr lang="en-GB" dirty="0">
              <a:solidFill>
                <a:prstClr val="black">
                  <a:lumMod val="50000"/>
                  <a:lumOff val="50000"/>
                </a:prstClr>
              </a:solidFill>
            </a:endParaRPr>
          </a:p>
        </p:txBody>
      </p:sp>
      <p:sp>
        <p:nvSpPr>
          <p:cNvPr id="4" name="Footer Placeholder 3"/>
          <p:cNvSpPr>
            <a:spLocks noGrp="1"/>
          </p:cNvSpPr>
          <p:nvPr>
            <p:ph type="ftr" sz="quarter" idx="11"/>
          </p:nvPr>
        </p:nvSpPr>
        <p:spPr>
          <a:xfrm>
            <a:off x="3419872" y="6334125"/>
            <a:ext cx="4464496" cy="365125"/>
          </a:xfrm>
          <a:prstGeom prst="rect">
            <a:avLst/>
          </a:prstGeom>
        </p:spPr>
        <p:txBody>
          <a:bodyPr/>
          <a:lstStyle/>
          <a:p>
            <a:pPr fontAlgn="base">
              <a:spcBef>
                <a:spcPct val="0"/>
              </a:spcBef>
              <a:spcAft>
                <a:spcPct val="0"/>
              </a:spcAft>
            </a:pPr>
            <a:endParaRPr>
              <a:solidFill>
                <a:prstClr val="black">
                  <a:lumMod val="50000"/>
                  <a:lumOff val="50000"/>
                </a:prstClr>
              </a:solidFill>
            </a:endParaRPr>
          </a:p>
        </p:txBody>
      </p:sp>
      <p:sp>
        <p:nvSpPr>
          <p:cNvPr id="5" name="Slide Number Placeholder 4"/>
          <p:cNvSpPr>
            <a:spLocks noGrp="1"/>
          </p:cNvSpPr>
          <p:nvPr>
            <p:ph type="sldNum" sz="quarter" idx="12"/>
          </p:nvPr>
        </p:nvSpPr>
        <p:spPr>
          <a:xfrm>
            <a:off x="7945388" y="6334125"/>
            <a:ext cx="514400" cy="365125"/>
          </a:xfrm>
          <a:prstGeom prst="rect">
            <a:avLst/>
          </a:prstGeom>
        </p:spPr>
        <p:txBody>
          <a:bodyPr/>
          <a:lstStyle/>
          <a:p>
            <a:pPr fontAlgn="base">
              <a:spcBef>
                <a:spcPct val="0"/>
              </a:spcBef>
              <a:spcAft>
                <a:spcPct val="0"/>
              </a:spcAft>
            </a:pPr>
            <a:fld id="{5DB98E5A-76C0-453E-B1E0-BC4AB04722D5}" type="slidenum">
              <a:rPr lang="en-GB">
                <a:solidFill>
                  <a:prstClr val="black">
                    <a:lumMod val="50000"/>
                    <a:lumOff val="50000"/>
                  </a:prstClr>
                </a:solidFill>
              </a:rPr>
              <a:pPr fontAlgn="base">
                <a:spcBef>
                  <a:spcPct val="0"/>
                </a:spcBef>
                <a:spcAft>
                  <a:spcPct val="0"/>
                </a:spcAft>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1138071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0C30FC-8F19-4972-8FBF-F1AA7BD09BFF}"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75C8F-0A59-4A56-A90B-3A57057E4EB2}" type="slidenum">
              <a:rPr lang="en-GB" smtClean="0"/>
              <a:t>‹#›</a:t>
            </a:fld>
            <a:endParaRPr lang="en-GB"/>
          </a:p>
        </p:txBody>
      </p:sp>
    </p:spTree>
    <p:extLst>
      <p:ext uri="{BB962C8B-B14F-4D97-AF65-F5344CB8AC3E}">
        <p14:creationId xmlns:p14="http://schemas.microsoft.com/office/powerpoint/2010/main" val="338131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0C30FC-8F19-4972-8FBF-F1AA7BD09BFF}" type="datetimeFigureOut">
              <a:rPr lang="en-GB" smtClean="0"/>
              <a:t>30/03/2016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A75C8F-0A59-4A56-A90B-3A57057E4EB2}" type="slidenum">
              <a:rPr lang="en-GB" smtClean="0"/>
              <a:t>‹#›</a:t>
            </a:fld>
            <a:endParaRPr lang="en-GB"/>
          </a:p>
        </p:txBody>
      </p:sp>
    </p:spTree>
    <p:extLst>
      <p:ext uri="{BB962C8B-B14F-4D97-AF65-F5344CB8AC3E}">
        <p14:creationId xmlns:p14="http://schemas.microsoft.com/office/powerpoint/2010/main" val="149889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0C30FC-8F19-4972-8FBF-F1AA7BD09BFF}" type="datetimeFigureOut">
              <a:rPr lang="en-GB" smtClean="0"/>
              <a:t>30/03/2016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A75C8F-0A59-4A56-A90B-3A57057E4EB2}" type="slidenum">
              <a:rPr lang="en-GB" smtClean="0"/>
              <a:t>‹#›</a:t>
            </a:fld>
            <a:endParaRPr lang="en-GB"/>
          </a:p>
        </p:txBody>
      </p:sp>
    </p:spTree>
    <p:extLst>
      <p:ext uri="{BB962C8B-B14F-4D97-AF65-F5344CB8AC3E}">
        <p14:creationId xmlns:p14="http://schemas.microsoft.com/office/powerpoint/2010/main" val="66816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0C30FC-8F19-4972-8FBF-F1AA7BD09BFF}" type="datetimeFigureOut">
              <a:rPr lang="en-GB" smtClean="0"/>
              <a:t>30/03/2016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A75C8F-0A59-4A56-A90B-3A57057E4EB2}" type="slidenum">
              <a:rPr lang="en-GB" smtClean="0"/>
              <a:t>‹#›</a:t>
            </a:fld>
            <a:endParaRPr lang="en-GB"/>
          </a:p>
        </p:txBody>
      </p:sp>
    </p:spTree>
    <p:extLst>
      <p:ext uri="{BB962C8B-B14F-4D97-AF65-F5344CB8AC3E}">
        <p14:creationId xmlns:p14="http://schemas.microsoft.com/office/powerpoint/2010/main" val="104797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C30FC-8F19-4972-8FBF-F1AA7BD09BFF}" type="datetimeFigureOut">
              <a:rPr lang="en-GB" smtClean="0"/>
              <a:t>30/03/2016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A75C8F-0A59-4A56-A90B-3A57057E4EB2}" type="slidenum">
              <a:rPr lang="en-GB" smtClean="0"/>
              <a:t>‹#›</a:t>
            </a:fld>
            <a:endParaRPr lang="en-GB"/>
          </a:p>
        </p:txBody>
      </p:sp>
    </p:spTree>
    <p:extLst>
      <p:ext uri="{BB962C8B-B14F-4D97-AF65-F5344CB8AC3E}">
        <p14:creationId xmlns:p14="http://schemas.microsoft.com/office/powerpoint/2010/main" val="367429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C30FC-8F19-4972-8FBF-F1AA7BD09BFF}" type="datetimeFigureOut">
              <a:rPr lang="en-GB" smtClean="0"/>
              <a:t>30/03/2016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A75C8F-0A59-4A56-A90B-3A57057E4EB2}" type="slidenum">
              <a:rPr lang="en-GB" smtClean="0"/>
              <a:t>‹#›</a:t>
            </a:fld>
            <a:endParaRPr lang="en-GB"/>
          </a:p>
        </p:txBody>
      </p:sp>
    </p:spTree>
    <p:extLst>
      <p:ext uri="{BB962C8B-B14F-4D97-AF65-F5344CB8AC3E}">
        <p14:creationId xmlns:p14="http://schemas.microsoft.com/office/powerpoint/2010/main" val="67986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C30FC-8F19-4972-8FBF-F1AA7BD09BFF}" type="datetimeFigureOut">
              <a:rPr lang="en-GB" smtClean="0"/>
              <a:t>30/03/2016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A75C8F-0A59-4A56-A90B-3A57057E4EB2}" type="slidenum">
              <a:rPr lang="en-GB" smtClean="0"/>
              <a:t>‹#›</a:t>
            </a:fld>
            <a:endParaRPr lang="en-GB"/>
          </a:p>
        </p:txBody>
      </p:sp>
    </p:spTree>
    <p:extLst>
      <p:ext uri="{BB962C8B-B14F-4D97-AF65-F5344CB8AC3E}">
        <p14:creationId xmlns:p14="http://schemas.microsoft.com/office/powerpoint/2010/main" val="286604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3.xml"/><Relationship Id="rId18" Type="http://schemas.openxmlformats.org/officeDocument/2006/relationships/tags" Target="../tags/tag8.xml"/><Relationship Id="rId3" Type="http://schemas.openxmlformats.org/officeDocument/2006/relationships/slideLayout" Target="../slideLayouts/slideLayout16.xml"/><Relationship Id="rId21" Type="http://schemas.openxmlformats.org/officeDocument/2006/relationships/image" Target="../media/image1.jpeg"/><Relationship Id="rId7" Type="http://schemas.openxmlformats.org/officeDocument/2006/relationships/slideLayout" Target="../slideLayouts/slideLayout20.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15.xml"/><Relationship Id="rId16" Type="http://schemas.openxmlformats.org/officeDocument/2006/relationships/tags" Target="../tags/tag6.xml"/><Relationship Id="rId20" Type="http://schemas.openxmlformats.org/officeDocument/2006/relationships/image" Target="../media/image2.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1.xml"/><Relationship Id="rId5" Type="http://schemas.openxmlformats.org/officeDocument/2006/relationships/slideLayout" Target="../slideLayouts/slideLayout18.xml"/><Relationship Id="rId15" Type="http://schemas.openxmlformats.org/officeDocument/2006/relationships/tags" Target="../tags/tag5.xml"/><Relationship Id="rId10" Type="http://schemas.openxmlformats.org/officeDocument/2006/relationships/vmlDrawing" Target="../drawings/vmlDrawing1.vml"/><Relationship Id="rId19" Type="http://schemas.openxmlformats.org/officeDocument/2006/relationships/oleObject" Target="../embeddings/oleObject1.bin"/><Relationship Id="rId4" Type="http://schemas.openxmlformats.org/officeDocument/2006/relationships/slideLayout" Target="../slideLayouts/slideLayout17.xml"/><Relationship Id="rId9" Type="http://schemas.openxmlformats.org/officeDocument/2006/relationships/theme" Target="../theme/theme3.xml"/><Relationship Id="rId1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ags" Target="../tags/tag41.xml"/><Relationship Id="rId18" Type="http://schemas.openxmlformats.org/officeDocument/2006/relationships/tags" Target="../tags/tag46.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tags" Target="../tags/tag40.xml"/><Relationship Id="rId17" Type="http://schemas.openxmlformats.org/officeDocument/2006/relationships/tags" Target="../tags/tag45.xml"/><Relationship Id="rId2" Type="http://schemas.openxmlformats.org/officeDocument/2006/relationships/slideLayout" Target="../slideLayouts/slideLayout23.xml"/><Relationship Id="rId16" Type="http://schemas.openxmlformats.org/officeDocument/2006/relationships/tags" Target="../tags/tag44.xml"/><Relationship Id="rId20" Type="http://schemas.openxmlformats.org/officeDocument/2006/relationships/image" Target="../media/image2.emf"/><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ags" Target="../tags/tag39.xml"/><Relationship Id="rId5" Type="http://schemas.openxmlformats.org/officeDocument/2006/relationships/slideLayout" Target="../slideLayouts/slideLayout26.xml"/><Relationship Id="rId15" Type="http://schemas.openxmlformats.org/officeDocument/2006/relationships/tags" Target="../tags/tag43.xml"/><Relationship Id="rId10" Type="http://schemas.openxmlformats.org/officeDocument/2006/relationships/vmlDrawing" Target="../drawings/vmlDrawing7.vml"/><Relationship Id="rId19" Type="http://schemas.openxmlformats.org/officeDocument/2006/relationships/oleObject" Target="../embeddings/oleObject7.bin"/><Relationship Id="rId4" Type="http://schemas.openxmlformats.org/officeDocument/2006/relationships/slideLayout" Target="../slideLayouts/slideLayout25.xml"/><Relationship Id="rId9" Type="http://schemas.openxmlformats.org/officeDocument/2006/relationships/theme" Target="../theme/theme4.xml"/><Relationship Id="rId14" Type="http://schemas.openxmlformats.org/officeDocument/2006/relationships/tags" Target="../tags/tag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C30FC-8F19-4972-8FBF-F1AA7BD09BFF}" type="datetimeFigureOut">
              <a:rPr lang="en-GB" smtClean="0"/>
              <a:t>30/03/2016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75C8F-0A59-4A56-A90B-3A57057E4EB2}" type="slidenum">
              <a:rPr lang="en-GB" smtClean="0"/>
              <a:t>‹#›</a:t>
            </a:fld>
            <a:endParaRPr lang="en-GB"/>
          </a:p>
        </p:txBody>
      </p:sp>
    </p:spTree>
    <p:extLst>
      <p:ext uri="{BB962C8B-B14F-4D97-AF65-F5344CB8AC3E}">
        <p14:creationId xmlns:p14="http://schemas.microsoft.com/office/powerpoint/2010/main" val="3827447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7700" y="549275"/>
            <a:ext cx="8075613"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47700" y="1657350"/>
            <a:ext cx="8075613" cy="373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Main bullet style</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8"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9750" y="5516563"/>
            <a:ext cx="16430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911872"/>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65125" indent="-365125"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835025" indent="-290513" algn="l" rtl="0" eaLnBrk="0" fontAlgn="base" hangingPunct="0">
        <a:spcBef>
          <a:spcPct val="20000"/>
        </a:spcBef>
        <a:spcAft>
          <a:spcPct val="0"/>
        </a:spcAft>
        <a:buChar char="–"/>
        <a:defRPr sz="2000">
          <a:solidFill>
            <a:schemeClr val="tx1"/>
          </a:solidFill>
          <a:latin typeface="+mn-lt"/>
        </a:defRPr>
      </a:lvl2pPr>
      <a:lvl3pPr marL="1196975" indent="-182563" algn="l" rtl="0" eaLnBrk="0" fontAlgn="base" hangingPunct="0">
        <a:spcBef>
          <a:spcPct val="20000"/>
        </a:spcBef>
        <a:spcAft>
          <a:spcPct val="0"/>
        </a:spcAft>
        <a:buChar char="•"/>
        <a:defRPr sz="2000">
          <a:solidFill>
            <a:schemeClr val="tx1"/>
          </a:solidFill>
          <a:latin typeface="+mn-lt"/>
        </a:defRPr>
      </a:lvl3pPr>
      <a:lvl4pPr marL="1604963" indent="-228600" algn="l" rtl="0" eaLnBrk="0" fontAlgn="base" hangingPunct="0">
        <a:spcBef>
          <a:spcPct val="20000"/>
        </a:spcBef>
        <a:spcAft>
          <a:spcPct val="0"/>
        </a:spcAft>
        <a:buChar char="–"/>
        <a:defRPr sz="1600">
          <a:solidFill>
            <a:schemeClr val="tx1"/>
          </a:solidFill>
          <a:latin typeface="+mn-lt"/>
        </a:defRPr>
      </a:lvl4pPr>
      <a:lvl5pPr marL="1978025" indent="-193675" algn="l" rtl="0" eaLnBrk="0" fontAlgn="base" hangingPunct="0">
        <a:spcBef>
          <a:spcPct val="20000"/>
        </a:spcBef>
        <a:spcAft>
          <a:spcPct val="0"/>
        </a:spcAft>
        <a:buChar char="»"/>
        <a:defRPr sz="1600">
          <a:solidFill>
            <a:schemeClr val="tx1"/>
          </a:solidFill>
          <a:latin typeface="+mn-lt"/>
        </a:defRPr>
      </a:lvl5pPr>
      <a:lvl6pPr marL="2435225" indent="-193675" algn="l" rtl="0" fontAlgn="base">
        <a:spcBef>
          <a:spcPct val="20000"/>
        </a:spcBef>
        <a:spcAft>
          <a:spcPct val="0"/>
        </a:spcAft>
        <a:buChar char="»"/>
        <a:defRPr sz="1600">
          <a:solidFill>
            <a:schemeClr val="tx1"/>
          </a:solidFill>
          <a:latin typeface="+mn-lt"/>
        </a:defRPr>
      </a:lvl6pPr>
      <a:lvl7pPr marL="2892425" indent="-193675" algn="l" rtl="0" fontAlgn="base">
        <a:spcBef>
          <a:spcPct val="20000"/>
        </a:spcBef>
        <a:spcAft>
          <a:spcPct val="0"/>
        </a:spcAft>
        <a:buChar char="»"/>
        <a:defRPr sz="1600">
          <a:solidFill>
            <a:schemeClr val="tx1"/>
          </a:solidFill>
          <a:latin typeface="+mn-lt"/>
        </a:defRPr>
      </a:lvl7pPr>
      <a:lvl8pPr marL="3349625" indent="-193675" algn="l" rtl="0" fontAlgn="base">
        <a:spcBef>
          <a:spcPct val="20000"/>
        </a:spcBef>
        <a:spcAft>
          <a:spcPct val="0"/>
        </a:spcAft>
        <a:buChar char="»"/>
        <a:defRPr sz="1600">
          <a:solidFill>
            <a:schemeClr val="tx1"/>
          </a:solidFill>
          <a:latin typeface="+mn-lt"/>
        </a:defRPr>
      </a:lvl8pPr>
      <a:lvl9pPr marL="3806825" indent="-193675"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050" name="Object 1" hidden="1"/>
          <p:cNvGraphicFramePr>
            <a:graphicFrameLocks noChangeAspect="1"/>
          </p:cNvGraphicFramePr>
          <p:nvPr>
            <p:custDataLst>
              <p:tags r:id="rId11"/>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42" name="think-cell Slide" r:id="rId19" imgW="360" imgH="360" progId="TCLayout.ActiveDocument.1">
                  <p:embed/>
                </p:oleObj>
              </mc:Choice>
              <mc:Fallback>
                <p:oleObj name="think-cell Slide" r:id="rId19" imgW="360" imgH="360" progId="TCLayout.ActiveDocument.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9" name="doc id"/>
          <p:cNvSpPr>
            <a:spLocks noChangeArrowheads="1"/>
          </p:cNvSpPr>
          <p:nvPr>
            <p:custDataLst>
              <p:tags r:id="rId12"/>
            </p:custDataLst>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endParaRPr lang="en-US" altLang="en-US" sz="800" dirty="0" smtClean="0">
              <a:solidFill>
                <a:srgbClr val="000000"/>
              </a:solidFill>
            </a:endParaRPr>
          </a:p>
        </p:txBody>
      </p:sp>
      <p:sp>
        <p:nvSpPr>
          <p:cNvPr id="2052" name="Rectangle 286"/>
          <p:cNvSpPr>
            <a:spLocks noGrp="1" noChangeArrowheads="1"/>
          </p:cNvSpPr>
          <p:nvPr>
            <p:ph type="body" idx="1"/>
            <p:custDataLst>
              <p:tags r:id="rId13"/>
            </p:custDataLst>
          </p:nvPr>
        </p:nvSpPr>
        <p:spPr bwMode="auto">
          <a:xfrm>
            <a:off x="1482725" y="1990725"/>
            <a:ext cx="4389438"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053" name="Title Placeholder 2"/>
          <p:cNvSpPr>
            <a:spLocks noGrp="1" noChangeArrowheads="1"/>
          </p:cNvSpPr>
          <p:nvPr>
            <p:ph type="title"/>
            <p:custDataLst>
              <p:tags r:id="rId14"/>
            </p:custDataLst>
          </p:nvPr>
        </p:nvSpPr>
        <p:spPr bwMode="auto">
          <a:xfrm>
            <a:off x="122238" y="234950"/>
            <a:ext cx="8793162"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endParaRPr lang="en-GB" altLang="en-US" smtClean="0"/>
          </a:p>
        </p:txBody>
      </p:sp>
      <p:sp>
        <p:nvSpPr>
          <p:cNvPr id="4102" name="McK 1. On-page tracker" hidden="1"/>
          <p:cNvSpPr>
            <a:spLocks noChangeArrowheads="1"/>
          </p:cNvSpPr>
          <p:nvPr>
            <p:custDataLst>
              <p:tags r:id="rId15"/>
            </p:custDataLst>
          </p:nvPr>
        </p:nvSpPr>
        <p:spPr bwMode="auto">
          <a:xfrm>
            <a:off x="122238" y="26988"/>
            <a:ext cx="8588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dirty="0" smtClean="0">
                <a:solidFill>
                  <a:srgbClr val="808080"/>
                </a:solidFill>
                <a:ea typeface="Arial Unicode MS" pitchFamily="34" charset="-128"/>
                <a:cs typeface="Arial Unicode MS" pitchFamily="34" charset="-128"/>
              </a:rPr>
              <a:t>TRACKER</a:t>
            </a:r>
          </a:p>
        </p:txBody>
      </p:sp>
      <p:sp>
        <p:nvSpPr>
          <p:cNvPr id="11" name="McK 3. Unit of measure" hidden="1"/>
          <p:cNvSpPr txBox="1">
            <a:spLocks noChangeArrowheads="1"/>
          </p:cNvSpPr>
          <p:nvPr>
            <p:custDataLst>
              <p:tags r:id="rId16"/>
            </p:custDataLst>
          </p:nvPr>
        </p:nvSpPr>
        <p:spPr bwMode="auto">
          <a:xfrm>
            <a:off x="122238" y="542925"/>
            <a:ext cx="87931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600" dirty="0" smtClean="0">
                <a:solidFill>
                  <a:srgbClr val="808080"/>
                </a:solidFill>
                <a:latin typeface="Arial"/>
                <a:ea typeface="Arial Unicode MS" pitchFamily="34" charset="-128"/>
                <a:cs typeface="Arial Unicode MS" pitchFamily="34" charset="-128"/>
              </a:rPr>
              <a:t>Unit of measure</a:t>
            </a:r>
          </a:p>
        </p:txBody>
      </p:sp>
      <p:grpSp>
        <p:nvGrpSpPr>
          <p:cNvPr id="2056" name="McK Slide Elements" hidden="1"/>
          <p:cNvGrpSpPr>
            <a:grpSpLocks/>
          </p:cNvGrpSpPr>
          <p:nvPr>
            <p:custDataLst>
              <p:tags r:id="rId17"/>
            </p:custDataLst>
          </p:nvPr>
        </p:nvGrpSpPr>
        <p:grpSpPr bwMode="auto">
          <a:xfrm>
            <a:off x="122238" y="6203950"/>
            <a:ext cx="8721725" cy="517525"/>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000" dirty="0" smtClean="0">
                  <a:solidFill>
                    <a:srgbClr val="000000"/>
                  </a:solidFill>
                  <a:latin typeface="Arial"/>
                  <a:ea typeface="Arial Unicode MS" pitchFamily="34" charset="-128"/>
                  <a:cs typeface="Arial Unicode MS" pitchFamily="34" charset="-128"/>
                </a:rPr>
                <a:t>1 Footnote</a:t>
              </a:r>
            </a:p>
          </p:txBody>
        </p:sp>
        <p:sp>
          <p:nvSpPr>
            <p:cNvPr id="4110"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a:solidFill>
                    <a:schemeClr val="tx1"/>
                  </a:solidFill>
                  <a:latin typeface="Arial" charset="0"/>
                </a:defRPr>
              </a:lvl1pPr>
              <a:lvl2pPr marL="742950" indent="-285750" defTabSz="912813" eaLnBrk="0" hangingPunct="0">
                <a:tabLst>
                  <a:tab pos="623888" algn="l"/>
                </a:tabLst>
                <a:defRPr>
                  <a:solidFill>
                    <a:schemeClr val="tx1"/>
                  </a:solidFill>
                  <a:latin typeface="Arial" charset="0"/>
                </a:defRPr>
              </a:lvl2pPr>
              <a:lvl3pPr marL="1143000" indent="-228600" defTabSz="912813" eaLnBrk="0" hangingPunct="0">
                <a:tabLst>
                  <a:tab pos="623888" algn="l"/>
                </a:tabLst>
                <a:defRPr>
                  <a:solidFill>
                    <a:schemeClr val="tx1"/>
                  </a:solidFill>
                  <a:latin typeface="Arial" charset="0"/>
                </a:defRPr>
              </a:lvl3pPr>
              <a:lvl4pPr marL="1600200" indent="-228600" defTabSz="912813" eaLnBrk="0" hangingPunct="0">
                <a:tabLst>
                  <a:tab pos="623888" algn="l"/>
                </a:tabLst>
                <a:defRPr>
                  <a:solidFill>
                    <a:schemeClr val="tx1"/>
                  </a:solidFill>
                  <a:latin typeface="Arial" charset="0"/>
                </a:defRPr>
              </a:lvl4pPr>
              <a:lvl5pPr marL="2057400" indent="-228600" defTabSz="912813" eaLnBrk="0" hangingPunct="0">
                <a:tabLst>
                  <a:tab pos="623888" algn="l"/>
                </a:tabLst>
                <a:defRPr>
                  <a:solidFill>
                    <a:schemeClr val="tx1"/>
                  </a:solidFill>
                  <a:latin typeface="Arial" charset="0"/>
                </a:defRPr>
              </a:lvl5pPr>
              <a:lvl6pPr marL="2514600" indent="-228600" defTabSz="912813" eaLnBrk="0" fontAlgn="base" hangingPunct="0">
                <a:spcBef>
                  <a:spcPct val="0"/>
                </a:spcBef>
                <a:spcAft>
                  <a:spcPct val="0"/>
                </a:spcAft>
                <a:tabLst>
                  <a:tab pos="623888" algn="l"/>
                </a:tabLst>
                <a:defRPr>
                  <a:solidFill>
                    <a:schemeClr val="tx1"/>
                  </a:solidFill>
                  <a:latin typeface="Arial" charset="0"/>
                </a:defRPr>
              </a:lvl6pPr>
              <a:lvl7pPr marL="2971800" indent="-228600" defTabSz="912813" eaLnBrk="0" fontAlgn="base" hangingPunct="0">
                <a:spcBef>
                  <a:spcPct val="0"/>
                </a:spcBef>
                <a:spcAft>
                  <a:spcPct val="0"/>
                </a:spcAft>
                <a:tabLst>
                  <a:tab pos="623888" algn="l"/>
                </a:tabLst>
                <a:defRPr>
                  <a:solidFill>
                    <a:schemeClr val="tx1"/>
                  </a:solidFill>
                  <a:latin typeface="Arial" charset="0"/>
                </a:defRPr>
              </a:lvl7pPr>
              <a:lvl8pPr marL="3429000" indent="-228600" defTabSz="912813" eaLnBrk="0" fontAlgn="base" hangingPunct="0">
                <a:spcBef>
                  <a:spcPct val="0"/>
                </a:spcBef>
                <a:spcAft>
                  <a:spcPct val="0"/>
                </a:spcAft>
                <a:tabLst>
                  <a:tab pos="623888" algn="l"/>
                </a:tabLst>
                <a:defRPr>
                  <a:solidFill>
                    <a:schemeClr val="tx1"/>
                  </a:solidFill>
                  <a:latin typeface="Arial" charset="0"/>
                </a:defRPr>
              </a:lvl8pPr>
              <a:lvl9pPr marL="3886200" indent="-228600" defTabSz="912813" eaLnBrk="0" fontAlgn="base" hangingPunct="0">
                <a:spcBef>
                  <a:spcPct val="0"/>
                </a:spcBef>
                <a:spcAft>
                  <a:spcPct val="0"/>
                </a:spcAft>
                <a:tabLst>
                  <a:tab pos="623888" algn="l"/>
                </a:tabLs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ea typeface="Arial Unicode MS" pitchFamily="34" charset="-128"/>
                  <a:cs typeface="Arial Unicode MS" pitchFamily="34" charset="-128"/>
                </a:rPr>
                <a:t>SOURCE: Source</a:t>
              </a:r>
            </a:p>
          </p:txBody>
        </p:sp>
      </p:grpSp>
      <p:grpSp>
        <p:nvGrpSpPr>
          <p:cNvPr id="2057" name="ACET" hidden="1"/>
          <p:cNvGrpSpPr>
            <a:grpSpLocks/>
          </p:cNvGrpSpPr>
          <p:nvPr>
            <p:custDataLst>
              <p:tags r:id="rId18"/>
            </p:custDataLst>
          </p:nvPr>
        </p:nvGrpSpPr>
        <p:grpSpPr bwMode="auto">
          <a:xfrm>
            <a:off x="1482725" y="1149350"/>
            <a:ext cx="4349750" cy="519113"/>
            <a:chOff x="915" y="710"/>
            <a:chExt cx="2686" cy="320"/>
          </a:xfrm>
        </p:grpSpPr>
        <p:cxnSp>
          <p:nvCxnSpPr>
            <p:cNvPr id="2059" name="AutoShape 249"/>
            <p:cNvCxnSpPr>
              <a:cxnSpLocks noChangeShapeType="1"/>
              <a:stCxn id="4108" idx="4"/>
              <a:endCxn id="4108"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8"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600" b="1" dirty="0" smtClean="0">
                  <a:solidFill>
                    <a:srgbClr val="000000"/>
                  </a:solidFill>
                  <a:ea typeface="Arial Unicode MS" pitchFamily="34" charset="-128"/>
                  <a:cs typeface="Arial Unicode MS" pitchFamily="34" charset="-128"/>
                </a:rPr>
                <a:t>Title</a:t>
              </a:r>
            </a:p>
            <a:p>
              <a:pPr eaLnBrk="1" fontAlgn="base" hangingPunct="1">
                <a:spcBef>
                  <a:spcPct val="0"/>
                </a:spcBef>
                <a:spcAft>
                  <a:spcPct val="0"/>
                </a:spcAft>
                <a:defRPr/>
              </a:pPr>
              <a:r>
                <a:rPr lang="en-GB" altLang="en-US" sz="1600" dirty="0" smtClean="0">
                  <a:solidFill>
                    <a:srgbClr val="808080"/>
                  </a:solidFill>
                  <a:ea typeface="Arial Unicode MS" pitchFamily="34" charset="-128"/>
                  <a:cs typeface="Arial Unicode MS" pitchFamily="34" charset="-128"/>
                </a:rPr>
                <a:t>Unit of measure</a:t>
              </a:r>
            </a:p>
          </p:txBody>
        </p:sp>
      </p:grpSp>
      <p:pic>
        <p:nvPicPr>
          <p:cNvPr id="22" name="Picture 21" descr="Department for Education" title="Logo"/>
          <p:cNvPicPr>
            <a:picLocks noChangeAspect="1"/>
          </p:cNvPicPr>
          <p:nvPr/>
        </p:nvPicPr>
        <p:blipFill>
          <a:blip r:embed="rId21"/>
          <a:srcRect/>
          <a:stretch>
            <a:fillRect/>
          </a:stretch>
        </p:blipFill>
        <p:spPr bwMode="auto">
          <a:xfrm>
            <a:off x="684213" y="5937250"/>
            <a:ext cx="1296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97854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transition/>
  <p:timing>
    <p:tnLst>
      <p:par>
        <p:cTn id="1" dur="indefinite" restart="never" nodeType="tmRoot"/>
      </p:par>
    </p:tnLst>
  </p:timing>
  <p:hf hdr="0" ftr="0" dt="0"/>
  <p:txStyles>
    <p:titleStyle>
      <a:lvl1pPr algn="l" defTabSz="912813" rtl="0" eaLnBrk="0" fontAlgn="base" hangingPunct="0">
        <a:spcBef>
          <a:spcPct val="0"/>
        </a:spcBef>
        <a:spcAft>
          <a:spcPct val="0"/>
        </a:spcAft>
        <a:tabLst>
          <a:tab pos="368300" algn="l"/>
        </a:tabLst>
        <a:defRPr sz="1900" b="1">
          <a:solidFill>
            <a:schemeClr val="tx2"/>
          </a:solidFill>
          <a:latin typeface="+mj-lt"/>
          <a:ea typeface="Arial Unicode MS" pitchFamily="34" charset="-128"/>
          <a:cs typeface="Arial Unicode MS" pitchFamily="34" charset="-128"/>
        </a:defRPr>
      </a:lvl1pPr>
      <a:lvl2pPr algn="l" defTabSz="912813" rtl="0" eaLnBrk="0" fontAlgn="base" hangingPunct="0">
        <a:spcBef>
          <a:spcPct val="0"/>
        </a:spcBef>
        <a:spcAft>
          <a:spcPct val="0"/>
        </a:spcAft>
        <a:tabLst>
          <a:tab pos="368300" algn="l"/>
        </a:tabLst>
        <a:defRPr sz="1900" b="1">
          <a:solidFill>
            <a:schemeClr val="tx2"/>
          </a:solidFill>
          <a:latin typeface="Arial" charset="0"/>
          <a:ea typeface="Arial Unicode MS" pitchFamily="34" charset="-128"/>
          <a:cs typeface="Arial Unicode MS" pitchFamily="34" charset="-128"/>
        </a:defRPr>
      </a:lvl2pPr>
      <a:lvl3pPr algn="l" defTabSz="912813" rtl="0" eaLnBrk="0" fontAlgn="base" hangingPunct="0">
        <a:spcBef>
          <a:spcPct val="0"/>
        </a:spcBef>
        <a:spcAft>
          <a:spcPct val="0"/>
        </a:spcAft>
        <a:tabLst>
          <a:tab pos="368300" algn="l"/>
        </a:tabLst>
        <a:defRPr sz="1900" b="1">
          <a:solidFill>
            <a:schemeClr val="tx2"/>
          </a:solidFill>
          <a:latin typeface="Arial" charset="0"/>
          <a:ea typeface="Arial Unicode MS" pitchFamily="34" charset="-128"/>
          <a:cs typeface="Arial Unicode MS" pitchFamily="34" charset="-128"/>
        </a:defRPr>
      </a:lvl3pPr>
      <a:lvl4pPr algn="l" defTabSz="912813" rtl="0" eaLnBrk="0" fontAlgn="base" hangingPunct="0">
        <a:spcBef>
          <a:spcPct val="0"/>
        </a:spcBef>
        <a:spcAft>
          <a:spcPct val="0"/>
        </a:spcAft>
        <a:tabLst>
          <a:tab pos="368300" algn="l"/>
        </a:tabLst>
        <a:defRPr sz="1900" b="1">
          <a:solidFill>
            <a:schemeClr val="tx2"/>
          </a:solidFill>
          <a:latin typeface="Arial" charset="0"/>
          <a:ea typeface="Arial Unicode MS" pitchFamily="34" charset="-128"/>
          <a:cs typeface="Arial Unicode MS" pitchFamily="34" charset="-128"/>
        </a:defRPr>
      </a:lvl4pPr>
      <a:lvl5pPr algn="l" defTabSz="912813" rtl="0" eaLnBrk="0" fontAlgn="base" hangingPunct="0">
        <a:spcBef>
          <a:spcPct val="0"/>
        </a:spcBef>
        <a:spcAft>
          <a:spcPct val="0"/>
        </a:spcAft>
        <a:tabLst>
          <a:tab pos="368300" algn="l"/>
        </a:tabLst>
        <a:defRPr sz="1900" b="1">
          <a:solidFill>
            <a:schemeClr val="tx2"/>
          </a:solidFill>
          <a:latin typeface="Arial" charset="0"/>
          <a:ea typeface="Arial Unicode MS" pitchFamily="34" charset="-128"/>
          <a:cs typeface="Arial Unicode MS" pitchFamily="34" charset="-128"/>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algn="l" defTabSz="912813" rtl="0" eaLnBrk="0" fontAlgn="base" hangingPunct="0">
        <a:spcBef>
          <a:spcPct val="0"/>
        </a:spcBef>
        <a:spcAft>
          <a:spcPct val="0"/>
        </a:spcAft>
        <a:buClr>
          <a:schemeClr val="tx2"/>
        </a:buClr>
        <a:defRPr sz="1600" b="1">
          <a:solidFill>
            <a:schemeClr val="tx1"/>
          </a:solidFill>
          <a:latin typeface="+mn-lt"/>
          <a:ea typeface="Arial Unicode MS" pitchFamily="34" charset="-128"/>
          <a:cs typeface="Arial Unicode MS" pitchFamily="34" charset="-128"/>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63588"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098" name="Object 1" hidden="1"/>
          <p:cNvGraphicFramePr>
            <a:graphicFrameLocks noChangeAspect="1"/>
          </p:cNvGraphicFramePr>
          <p:nvPr>
            <p:custDataLst>
              <p:tags r:id="rId11"/>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7186" name="think-cell Slide" r:id="rId19" imgW="360" imgH="360" progId="TCLayout.ActiveDocument.1">
                  <p:embed/>
                </p:oleObj>
              </mc:Choice>
              <mc:Fallback>
                <p:oleObj name="think-cell Slide" r:id="rId19" imgW="360" imgH="360" progId="TCLayout.ActiveDocument.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9" name="doc id"/>
          <p:cNvSpPr>
            <a:spLocks noChangeArrowheads="1"/>
          </p:cNvSpPr>
          <p:nvPr>
            <p:custDataLst>
              <p:tags r:id="rId12"/>
            </p:custDataLst>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endParaRPr lang="en-US" altLang="en-US" sz="800" dirty="0" smtClean="0">
              <a:solidFill>
                <a:srgbClr val="000000"/>
              </a:solidFill>
            </a:endParaRPr>
          </a:p>
        </p:txBody>
      </p:sp>
      <p:sp>
        <p:nvSpPr>
          <p:cNvPr id="4100" name="Rectangle 286"/>
          <p:cNvSpPr>
            <a:spLocks noGrp="1" noChangeArrowheads="1"/>
          </p:cNvSpPr>
          <p:nvPr>
            <p:ph type="body" idx="1"/>
            <p:custDataLst>
              <p:tags r:id="rId13"/>
            </p:custDataLst>
          </p:nvPr>
        </p:nvSpPr>
        <p:spPr bwMode="auto">
          <a:xfrm>
            <a:off x="1482725" y="1990725"/>
            <a:ext cx="4389438"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Title Placeholder 2"/>
          <p:cNvSpPr>
            <a:spLocks noGrp="1" noChangeArrowheads="1"/>
          </p:cNvSpPr>
          <p:nvPr>
            <p:ph type="title"/>
            <p:custDataLst>
              <p:tags r:id="rId14"/>
            </p:custDataLst>
          </p:nvPr>
        </p:nvSpPr>
        <p:spPr bwMode="auto">
          <a:xfrm>
            <a:off x="122238" y="234950"/>
            <a:ext cx="8793162"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endParaRPr lang="en-GB" altLang="en-US" smtClean="0"/>
          </a:p>
        </p:txBody>
      </p:sp>
      <p:sp>
        <p:nvSpPr>
          <p:cNvPr id="4102" name="McK 1. On-page tracker" hidden="1"/>
          <p:cNvSpPr>
            <a:spLocks noChangeArrowheads="1"/>
          </p:cNvSpPr>
          <p:nvPr>
            <p:custDataLst>
              <p:tags r:id="rId15"/>
            </p:custDataLst>
          </p:nvPr>
        </p:nvSpPr>
        <p:spPr bwMode="auto">
          <a:xfrm>
            <a:off x="122238" y="26988"/>
            <a:ext cx="8588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dirty="0" smtClean="0">
                <a:solidFill>
                  <a:srgbClr val="808080"/>
                </a:solidFill>
                <a:ea typeface="Arial Unicode MS" pitchFamily="34" charset="-128"/>
                <a:cs typeface="Arial Unicode MS" pitchFamily="34" charset="-128"/>
              </a:rPr>
              <a:t>TRACKER</a:t>
            </a:r>
          </a:p>
        </p:txBody>
      </p:sp>
      <p:sp>
        <p:nvSpPr>
          <p:cNvPr id="11" name="McK 3. Unit of measure" hidden="1"/>
          <p:cNvSpPr txBox="1">
            <a:spLocks noChangeArrowheads="1"/>
          </p:cNvSpPr>
          <p:nvPr>
            <p:custDataLst>
              <p:tags r:id="rId16"/>
            </p:custDataLst>
          </p:nvPr>
        </p:nvSpPr>
        <p:spPr bwMode="auto">
          <a:xfrm>
            <a:off x="122238" y="542925"/>
            <a:ext cx="87931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600" dirty="0" smtClean="0">
                <a:solidFill>
                  <a:srgbClr val="808080"/>
                </a:solidFill>
                <a:latin typeface="Arial"/>
                <a:ea typeface="Arial Unicode MS" pitchFamily="34" charset="-128"/>
                <a:cs typeface="Arial Unicode MS" pitchFamily="34" charset="-128"/>
              </a:rPr>
              <a:t>Unit of measure</a:t>
            </a:r>
          </a:p>
        </p:txBody>
      </p:sp>
      <p:grpSp>
        <p:nvGrpSpPr>
          <p:cNvPr id="4104" name="McK Slide Elements" hidden="1"/>
          <p:cNvGrpSpPr>
            <a:grpSpLocks/>
          </p:cNvGrpSpPr>
          <p:nvPr>
            <p:custDataLst>
              <p:tags r:id="rId17"/>
            </p:custDataLst>
          </p:nvPr>
        </p:nvGrpSpPr>
        <p:grpSpPr bwMode="auto">
          <a:xfrm>
            <a:off x="122238" y="6203950"/>
            <a:ext cx="8721725" cy="517525"/>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sz="1000" dirty="0" smtClean="0">
                  <a:solidFill>
                    <a:srgbClr val="000000"/>
                  </a:solidFill>
                  <a:latin typeface="Arial"/>
                  <a:ea typeface="Arial Unicode MS" pitchFamily="34" charset="-128"/>
                  <a:cs typeface="Arial Unicode MS" pitchFamily="34" charset="-128"/>
                </a:rPr>
                <a:t>1 Footnote</a:t>
              </a:r>
            </a:p>
          </p:txBody>
        </p:sp>
        <p:sp>
          <p:nvSpPr>
            <p:cNvPr id="4110"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a:solidFill>
                    <a:schemeClr val="tx1"/>
                  </a:solidFill>
                  <a:latin typeface="Arial" charset="0"/>
                </a:defRPr>
              </a:lvl1pPr>
              <a:lvl2pPr marL="742950" indent="-285750" defTabSz="912813" eaLnBrk="0" hangingPunct="0">
                <a:tabLst>
                  <a:tab pos="623888" algn="l"/>
                </a:tabLst>
                <a:defRPr>
                  <a:solidFill>
                    <a:schemeClr val="tx1"/>
                  </a:solidFill>
                  <a:latin typeface="Arial" charset="0"/>
                </a:defRPr>
              </a:lvl2pPr>
              <a:lvl3pPr marL="1143000" indent="-228600" defTabSz="912813" eaLnBrk="0" hangingPunct="0">
                <a:tabLst>
                  <a:tab pos="623888" algn="l"/>
                </a:tabLst>
                <a:defRPr>
                  <a:solidFill>
                    <a:schemeClr val="tx1"/>
                  </a:solidFill>
                  <a:latin typeface="Arial" charset="0"/>
                </a:defRPr>
              </a:lvl3pPr>
              <a:lvl4pPr marL="1600200" indent="-228600" defTabSz="912813" eaLnBrk="0" hangingPunct="0">
                <a:tabLst>
                  <a:tab pos="623888" algn="l"/>
                </a:tabLst>
                <a:defRPr>
                  <a:solidFill>
                    <a:schemeClr val="tx1"/>
                  </a:solidFill>
                  <a:latin typeface="Arial" charset="0"/>
                </a:defRPr>
              </a:lvl4pPr>
              <a:lvl5pPr marL="2057400" indent="-228600" defTabSz="912813" eaLnBrk="0" hangingPunct="0">
                <a:tabLst>
                  <a:tab pos="623888" algn="l"/>
                </a:tabLst>
                <a:defRPr>
                  <a:solidFill>
                    <a:schemeClr val="tx1"/>
                  </a:solidFill>
                  <a:latin typeface="Arial" charset="0"/>
                </a:defRPr>
              </a:lvl5pPr>
              <a:lvl6pPr marL="2514600" indent="-228600" defTabSz="912813" eaLnBrk="0" fontAlgn="base" hangingPunct="0">
                <a:spcBef>
                  <a:spcPct val="0"/>
                </a:spcBef>
                <a:spcAft>
                  <a:spcPct val="0"/>
                </a:spcAft>
                <a:tabLst>
                  <a:tab pos="623888" algn="l"/>
                </a:tabLst>
                <a:defRPr>
                  <a:solidFill>
                    <a:schemeClr val="tx1"/>
                  </a:solidFill>
                  <a:latin typeface="Arial" charset="0"/>
                </a:defRPr>
              </a:lvl6pPr>
              <a:lvl7pPr marL="2971800" indent="-228600" defTabSz="912813" eaLnBrk="0" fontAlgn="base" hangingPunct="0">
                <a:spcBef>
                  <a:spcPct val="0"/>
                </a:spcBef>
                <a:spcAft>
                  <a:spcPct val="0"/>
                </a:spcAft>
                <a:tabLst>
                  <a:tab pos="623888" algn="l"/>
                </a:tabLst>
                <a:defRPr>
                  <a:solidFill>
                    <a:schemeClr val="tx1"/>
                  </a:solidFill>
                  <a:latin typeface="Arial" charset="0"/>
                </a:defRPr>
              </a:lvl7pPr>
              <a:lvl8pPr marL="3429000" indent="-228600" defTabSz="912813" eaLnBrk="0" fontAlgn="base" hangingPunct="0">
                <a:spcBef>
                  <a:spcPct val="0"/>
                </a:spcBef>
                <a:spcAft>
                  <a:spcPct val="0"/>
                </a:spcAft>
                <a:tabLst>
                  <a:tab pos="623888" algn="l"/>
                </a:tabLst>
                <a:defRPr>
                  <a:solidFill>
                    <a:schemeClr val="tx1"/>
                  </a:solidFill>
                  <a:latin typeface="Arial" charset="0"/>
                </a:defRPr>
              </a:lvl8pPr>
              <a:lvl9pPr marL="3886200" indent="-228600" defTabSz="912813" eaLnBrk="0" fontAlgn="base" hangingPunct="0">
                <a:spcBef>
                  <a:spcPct val="0"/>
                </a:spcBef>
                <a:spcAft>
                  <a:spcPct val="0"/>
                </a:spcAft>
                <a:tabLst>
                  <a:tab pos="623888" algn="l"/>
                </a:tabLst>
                <a:defRPr>
                  <a:solidFill>
                    <a:schemeClr val="tx1"/>
                  </a:solidFill>
                  <a:latin typeface="Arial" charset="0"/>
                </a:defRPr>
              </a:lvl9pPr>
            </a:lstStyle>
            <a:p>
              <a:pPr eaLnBrk="1" fontAlgn="base" hangingPunct="1">
                <a:spcBef>
                  <a:spcPct val="0"/>
                </a:spcBef>
                <a:spcAft>
                  <a:spcPct val="0"/>
                </a:spcAft>
                <a:defRPr/>
              </a:pPr>
              <a:r>
                <a:rPr lang="en-GB" altLang="en-US" sz="1000" dirty="0" smtClean="0">
                  <a:solidFill>
                    <a:srgbClr val="000000"/>
                  </a:solidFill>
                  <a:ea typeface="Arial Unicode MS" pitchFamily="34" charset="-128"/>
                  <a:cs typeface="Arial Unicode MS" pitchFamily="34" charset="-128"/>
                </a:rPr>
                <a:t>SOURCE: Source</a:t>
              </a:r>
            </a:p>
          </p:txBody>
        </p:sp>
      </p:grpSp>
      <p:grpSp>
        <p:nvGrpSpPr>
          <p:cNvPr id="4105" name="ACET" hidden="1"/>
          <p:cNvGrpSpPr>
            <a:grpSpLocks/>
          </p:cNvGrpSpPr>
          <p:nvPr>
            <p:custDataLst>
              <p:tags r:id="rId18"/>
            </p:custDataLst>
          </p:nvPr>
        </p:nvGrpSpPr>
        <p:grpSpPr bwMode="auto">
          <a:xfrm>
            <a:off x="1482725" y="1149350"/>
            <a:ext cx="4349750" cy="519113"/>
            <a:chOff x="915" y="710"/>
            <a:chExt cx="2686" cy="320"/>
          </a:xfrm>
        </p:grpSpPr>
        <p:cxnSp>
          <p:nvCxnSpPr>
            <p:cNvPr id="4107" name="AutoShape 249"/>
            <p:cNvCxnSpPr>
              <a:cxnSpLocks noChangeShapeType="1"/>
              <a:stCxn id="4108" idx="4"/>
              <a:endCxn id="4108"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8"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600" b="1" dirty="0" smtClean="0">
                  <a:solidFill>
                    <a:srgbClr val="000000"/>
                  </a:solidFill>
                  <a:ea typeface="Arial Unicode MS" pitchFamily="34" charset="-128"/>
                  <a:cs typeface="Arial Unicode MS" pitchFamily="34" charset="-128"/>
                </a:rPr>
                <a:t>Title</a:t>
              </a:r>
            </a:p>
            <a:p>
              <a:pPr eaLnBrk="1" fontAlgn="base" hangingPunct="1">
                <a:spcBef>
                  <a:spcPct val="0"/>
                </a:spcBef>
                <a:spcAft>
                  <a:spcPct val="0"/>
                </a:spcAft>
                <a:defRPr/>
              </a:pPr>
              <a:r>
                <a:rPr lang="en-GB" altLang="en-US" sz="1600" dirty="0" smtClean="0">
                  <a:solidFill>
                    <a:srgbClr val="808080"/>
                  </a:solidFill>
                  <a:ea typeface="Arial Unicode MS" pitchFamily="34" charset="-128"/>
                  <a:cs typeface="Arial Unicode MS" pitchFamily="34" charset="-128"/>
                </a:rPr>
                <a:t>Unit of measure</a:t>
              </a:r>
            </a:p>
          </p:txBody>
        </p:sp>
      </p:grpSp>
      <p:pic>
        <p:nvPicPr>
          <p:cNvPr id="22" name="Picture 21" descr="Department for Education" title="Logo"/>
          <p:cNvPicPr>
            <a:picLocks noChangeAspect="1"/>
          </p:cNvPicPr>
          <p:nvPr/>
        </p:nvPicPr>
        <p:blipFill>
          <a:blip r:embed="rId21"/>
          <a:srcRect/>
          <a:stretch>
            <a:fillRect/>
          </a:stretch>
        </p:blipFill>
        <p:spPr bwMode="auto">
          <a:xfrm>
            <a:off x="684213" y="5937250"/>
            <a:ext cx="1296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30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hf hdr="0" ftr="0" dt="0"/>
  <p:txStyles>
    <p:titleStyle>
      <a:lvl1pPr algn="l" defTabSz="912813" rtl="0" eaLnBrk="0" fontAlgn="base" hangingPunct="0">
        <a:spcBef>
          <a:spcPct val="0"/>
        </a:spcBef>
        <a:spcAft>
          <a:spcPct val="0"/>
        </a:spcAft>
        <a:tabLst>
          <a:tab pos="368300" algn="l"/>
        </a:tabLst>
        <a:defRPr sz="1900" b="1">
          <a:solidFill>
            <a:schemeClr val="tx2"/>
          </a:solidFill>
          <a:latin typeface="+mj-lt"/>
          <a:ea typeface="Arial Unicode MS" pitchFamily="34" charset="-128"/>
          <a:cs typeface="Arial Unicode MS" pitchFamily="34" charset="-128"/>
        </a:defRPr>
      </a:lvl1pPr>
      <a:lvl2pPr algn="l" defTabSz="912813" rtl="0" eaLnBrk="0" fontAlgn="base" hangingPunct="0">
        <a:spcBef>
          <a:spcPct val="0"/>
        </a:spcBef>
        <a:spcAft>
          <a:spcPct val="0"/>
        </a:spcAft>
        <a:tabLst>
          <a:tab pos="368300" algn="l"/>
        </a:tabLst>
        <a:defRPr sz="1900" b="1">
          <a:solidFill>
            <a:schemeClr val="tx2"/>
          </a:solidFill>
          <a:latin typeface="Arial" charset="0"/>
          <a:ea typeface="Arial Unicode MS" pitchFamily="34" charset="-128"/>
          <a:cs typeface="Arial Unicode MS" pitchFamily="34" charset="-128"/>
        </a:defRPr>
      </a:lvl2pPr>
      <a:lvl3pPr algn="l" defTabSz="912813" rtl="0" eaLnBrk="0" fontAlgn="base" hangingPunct="0">
        <a:spcBef>
          <a:spcPct val="0"/>
        </a:spcBef>
        <a:spcAft>
          <a:spcPct val="0"/>
        </a:spcAft>
        <a:tabLst>
          <a:tab pos="368300" algn="l"/>
        </a:tabLst>
        <a:defRPr sz="1900" b="1">
          <a:solidFill>
            <a:schemeClr val="tx2"/>
          </a:solidFill>
          <a:latin typeface="Arial" charset="0"/>
          <a:ea typeface="Arial Unicode MS" pitchFamily="34" charset="-128"/>
          <a:cs typeface="Arial Unicode MS" pitchFamily="34" charset="-128"/>
        </a:defRPr>
      </a:lvl3pPr>
      <a:lvl4pPr algn="l" defTabSz="912813" rtl="0" eaLnBrk="0" fontAlgn="base" hangingPunct="0">
        <a:spcBef>
          <a:spcPct val="0"/>
        </a:spcBef>
        <a:spcAft>
          <a:spcPct val="0"/>
        </a:spcAft>
        <a:tabLst>
          <a:tab pos="368300" algn="l"/>
        </a:tabLst>
        <a:defRPr sz="1900" b="1">
          <a:solidFill>
            <a:schemeClr val="tx2"/>
          </a:solidFill>
          <a:latin typeface="Arial" charset="0"/>
          <a:ea typeface="Arial Unicode MS" pitchFamily="34" charset="-128"/>
          <a:cs typeface="Arial Unicode MS" pitchFamily="34" charset="-128"/>
        </a:defRPr>
      </a:lvl4pPr>
      <a:lvl5pPr algn="l" defTabSz="912813" rtl="0" eaLnBrk="0" fontAlgn="base" hangingPunct="0">
        <a:spcBef>
          <a:spcPct val="0"/>
        </a:spcBef>
        <a:spcAft>
          <a:spcPct val="0"/>
        </a:spcAft>
        <a:tabLst>
          <a:tab pos="368300" algn="l"/>
        </a:tabLst>
        <a:defRPr sz="1900" b="1">
          <a:solidFill>
            <a:schemeClr val="tx2"/>
          </a:solidFill>
          <a:latin typeface="Arial" charset="0"/>
          <a:ea typeface="Arial Unicode MS" pitchFamily="34" charset="-128"/>
          <a:cs typeface="Arial Unicode MS" pitchFamily="34" charset="-128"/>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algn="l" defTabSz="912813" rtl="0" eaLnBrk="0" fontAlgn="base" hangingPunct="0">
        <a:spcBef>
          <a:spcPct val="0"/>
        </a:spcBef>
        <a:spcAft>
          <a:spcPct val="0"/>
        </a:spcAft>
        <a:buClr>
          <a:schemeClr val="tx2"/>
        </a:buClr>
        <a:defRPr sz="1600" b="1">
          <a:solidFill>
            <a:schemeClr val="tx1"/>
          </a:solidFill>
          <a:latin typeface="+mn-lt"/>
          <a:ea typeface="Arial Unicode MS" pitchFamily="34" charset="-128"/>
          <a:cs typeface="Arial Unicode MS" pitchFamily="34" charset="-128"/>
        </a:defRPr>
      </a:lvl1pPr>
      <a:lvl2pPr marL="196850" indent="-195263" algn="l" defTabSz="912813" rtl="0" eaLnBrk="0" fontAlgn="base" hangingPunct="0">
        <a:spcBef>
          <a:spcPct val="0"/>
        </a:spcBef>
        <a:spcAft>
          <a:spcPct val="0"/>
        </a:spcAft>
        <a:buClr>
          <a:schemeClr val="tx2"/>
        </a:buClr>
        <a:buSzPct val="125000"/>
        <a:buFont typeface="Arial" pitchFamily="34" charset="0"/>
        <a:buChar char="▪"/>
        <a:defRPr sz="1600">
          <a:solidFill>
            <a:schemeClr val="tx1"/>
          </a:solidFill>
          <a:latin typeface="+mn-lt"/>
          <a:ea typeface="Arial Unicode MS" pitchFamily="34" charset="-128"/>
          <a:cs typeface="Arial Unicode MS" pitchFamily="34" charset="-128"/>
        </a:defRPr>
      </a:lvl2pPr>
      <a:lvl3pPr marL="465138" indent="-266700" algn="l" defTabSz="912813"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ea typeface="Arial Unicode MS" pitchFamily="34" charset="-128"/>
          <a:cs typeface="Arial Unicode MS" pitchFamily="34" charset="-128"/>
        </a:defRPr>
      </a:lvl3pPr>
      <a:lvl4pPr marL="625475" indent="-157163" algn="l" defTabSz="912813"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ea typeface="Arial Unicode MS" pitchFamily="34" charset="-128"/>
          <a:cs typeface="Arial Unicode MS" pitchFamily="34" charset="-128"/>
        </a:defRPr>
      </a:lvl4pPr>
      <a:lvl5pPr marL="763588" indent="-131763" algn="l" defTabSz="912813" rtl="0" eaLnBrk="0" fontAlgn="base" hangingPunct="0">
        <a:spcBef>
          <a:spcPct val="0"/>
        </a:spcBef>
        <a:spcAft>
          <a:spcPct val="0"/>
        </a:spcAft>
        <a:buClr>
          <a:schemeClr val="tx2"/>
        </a:buClr>
        <a:buSzPct val="89000"/>
        <a:buFont typeface="Arial" pitchFamily="34" charset="0"/>
        <a:buChar char="-"/>
        <a:defRPr sz="160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mailto:RSC.SESL@education.gsi.gov.uk"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9"/>
          <p:cNvSpPr txBox="1">
            <a:spLocks noChangeArrowheads="1"/>
          </p:cNvSpPr>
          <p:nvPr/>
        </p:nvSpPr>
        <p:spPr bwMode="auto">
          <a:xfrm>
            <a:off x="679450" y="279400"/>
            <a:ext cx="7705725"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fontAlgn="base">
              <a:spcBef>
                <a:spcPct val="0"/>
              </a:spcBef>
              <a:spcAft>
                <a:spcPct val="0"/>
              </a:spcAft>
              <a:buFont typeface="Wingdings" pitchFamily="2" charset="2"/>
              <a:buNone/>
            </a:pPr>
            <a:endParaRPr lang="en-GB" altLang="en-US" sz="2400" i="1" dirty="0" smtClean="0">
              <a:solidFill>
                <a:srgbClr val="104F75"/>
              </a:solidFill>
            </a:endParaRPr>
          </a:p>
          <a:p>
            <a:pPr algn="ctr" eaLnBrk="1" fontAlgn="base">
              <a:spcBef>
                <a:spcPct val="0"/>
              </a:spcBef>
              <a:spcAft>
                <a:spcPct val="0"/>
              </a:spcAft>
              <a:buFont typeface="Wingdings" pitchFamily="2" charset="2"/>
              <a:buNone/>
            </a:pPr>
            <a:endParaRPr lang="en-GB" altLang="en-US" sz="2400" i="1" dirty="0" smtClean="0">
              <a:solidFill>
                <a:srgbClr val="104F75"/>
              </a:solidFill>
            </a:endParaRPr>
          </a:p>
          <a:p>
            <a:pPr algn="ctr" eaLnBrk="1" fontAlgn="base">
              <a:spcBef>
                <a:spcPct val="0"/>
              </a:spcBef>
              <a:spcAft>
                <a:spcPct val="0"/>
              </a:spcAft>
              <a:buFont typeface="Wingdings" pitchFamily="2" charset="2"/>
              <a:buNone/>
            </a:pPr>
            <a:endParaRPr lang="en-GB" altLang="en-US" sz="2400" i="1" dirty="0" smtClean="0">
              <a:solidFill>
                <a:srgbClr val="104F75"/>
              </a:solidFill>
            </a:endParaRPr>
          </a:p>
          <a:p>
            <a:pPr algn="ctr" eaLnBrk="1" fontAlgn="base">
              <a:spcBef>
                <a:spcPct val="0"/>
              </a:spcBef>
              <a:spcAft>
                <a:spcPct val="0"/>
              </a:spcAft>
              <a:buFont typeface="Wingdings" pitchFamily="2" charset="2"/>
              <a:buNone/>
            </a:pPr>
            <a:endParaRPr lang="en-GB" altLang="en-US" sz="2400" i="1" dirty="0" smtClean="0">
              <a:solidFill>
                <a:srgbClr val="104F75"/>
              </a:solidFill>
            </a:endParaRPr>
          </a:p>
          <a:p>
            <a:pPr algn="ctr" eaLnBrk="1" fontAlgn="base">
              <a:spcBef>
                <a:spcPct val="0"/>
              </a:spcBef>
              <a:spcAft>
                <a:spcPct val="0"/>
              </a:spcAft>
              <a:buFont typeface="Wingdings" pitchFamily="2" charset="2"/>
              <a:buNone/>
            </a:pPr>
            <a:endParaRPr lang="en-GB" altLang="en-US" sz="2400" i="1" dirty="0">
              <a:solidFill>
                <a:srgbClr val="104F75"/>
              </a:solidFill>
            </a:endParaRPr>
          </a:p>
          <a:p>
            <a:pPr algn="ctr" eaLnBrk="1" fontAlgn="base">
              <a:spcBef>
                <a:spcPct val="0"/>
              </a:spcBef>
              <a:spcAft>
                <a:spcPct val="0"/>
              </a:spcAft>
              <a:buFont typeface="Wingdings" pitchFamily="2" charset="2"/>
              <a:buNone/>
            </a:pPr>
            <a:r>
              <a:rPr lang="en-GB" altLang="en-US" sz="2800" i="1" dirty="0" smtClean="0">
                <a:solidFill>
                  <a:srgbClr val="104F75"/>
                </a:solidFill>
              </a:rPr>
              <a:t>The </a:t>
            </a:r>
            <a:r>
              <a:rPr lang="en-GB" altLang="en-US" sz="2800" i="1" dirty="0">
                <a:solidFill>
                  <a:srgbClr val="104F75"/>
                </a:solidFill>
              </a:rPr>
              <a:t>roles </a:t>
            </a:r>
            <a:r>
              <a:rPr lang="en-GB" altLang="en-US" sz="2800" i="1" dirty="0" smtClean="0">
                <a:solidFill>
                  <a:srgbClr val="104F75"/>
                </a:solidFill>
              </a:rPr>
              <a:t> </a:t>
            </a:r>
          </a:p>
          <a:p>
            <a:pPr algn="ctr" eaLnBrk="1" fontAlgn="base">
              <a:spcBef>
                <a:spcPct val="0"/>
              </a:spcBef>
              <a:spcAft>
                <a:spcPct val="0"/>
              </a:spcAft>
              <a:buFont typeface="Wingdings" pitchFamily="2" charset="2"/>
              <a:buNone/>
            </a:pPr>
            <a:endParaRPr lang="en-GB" altLang="en-US" sz="2800" i="1" dirty="0" smtClean="0">
              <a:solidFill>
                <a:srgbClr val="104F75"/>
              </a:solidFill>
            </a:endParaRPr>
          </a:p>
          <a:p>
            <a:pPr algn="ctr" eaLnBrk="1" fontAlgn="base">
              <a:spcBef>
                <a:spcPct val="0"/>
              </a:spcBef>
              <a:spcAft>
                <a:spcPct val="0"/>
              </a:spcAft>
              <a:buNone/>
            </a:pPr>
            <a:r>
              <a:rPr lang="en-GB" altLang="en-US" sz="2400" i="1" dirty="0" smtClean="0">
                <a:solidFill>
                  <a:srgbClr val="104F75"/>
                </a:solidFill>
              </a:rPr>
              <a:t>Kent Governors Association</a:t>
            </a:r>
            <a:br>
              <a:rPr lang="en-GB" altLang="en-US" sz="2400" i="1" dirty="0" smtClean="0">
                <a:solidFill>
                  <a:srgbClr val="104F75"/>
                </a:solidFill>
              </a:rPr>
            </a:br>
            <a:endParaRPr lang="en-GB" altLang="en-US" i="1" dirty="0" smtClean="0">
              <a:solidFill>
                <a:srgbClr val="104F75"/>
              </a:solidFill>
            </a:endParaRPr>
          </a:p>
          <a:p>
            <a:pPr algn="ctr" eaLnBrk="1" fontAlgn="base">
              <a:spcBef>
                <a:spcPct val="0"/>
              </a:spcBef>
              <a:spcAft>
                <a:spcPct val="0"/>
              </a:spcAft>
              <a:buFont typeface="Wingdings" pitchFamily="2" charset="2"/>
              <a:buNone/>
            </a:pPr>
            <a:r>
              <a:rPr lang="en-GB" altLang="en-US" dirty="0" smtClean="0">
                <a:solidFill>
                  <a:srgbClr val="104F75"/>
                </a:solidFill>
              </a:rPr>
              <a:t> March 2016</a:t>
            </a:r>
          </a:p>
          <a:p>
            <a:pPr algn="ctr" eaLnBrk="1" fontAlgn="base">
              <a:spcBef>
                <a:spcPct val="0"/>
              </a:spcBef>
              <a:spcAft>
                <a:spcPct val="0"/>
              </a:spcAft>
              <a:buFont typeface="Wingdings" pitchFamily="2" charset="2"/>
              <a:buNone/>
            </a:pPr>
            <a:endParaRPr lang="en-GB" altLang="en-US" sz="2400" dirty="0" smtClean="0">
              <a:solidFill>
                <a:srgbClr val="104F75"/>
              </a:solidFill>
            </a:endParaRPr>
          </a:p>
          <a:p>
            <a:pPr algn="ctr" eaLnBrk="1" fontAlgn="base">
              <a:spcBef>
                <a:spcPct val="0"/>
              </a:spcBef>
              <a:spcAft>
                <a:spcPct val="0"/>
              </a:spcAft>
              <a:buFont typeface="Wingdings" pitchFamily="2" charset="2"/>
              <a:buNone/>
            </a:pPr>
            <a:endParaRPr lang="en-GB" altLang="en-US" sz="2400" dirty="0" smtClean="0">
              <a:solidFill>
                <a:srgbClr val="104F75"/>
              </a:solidFill>
            </a:endParaRPr>
          </a:p>
          <a:p>
            <a:pPr algn="ctr" eaLnBrk="1" fontAlgn="base">
              <a:spcBef>
                <a:spcPct val="0"/>
              </a:spcBef>
              <a:spcAft>
                <a:spcPct val="0"/>
              </a:spcAft>
              <a:buFont typeface="Wingdings" pitchFamily="2" charset="2"/>
              <a:buNone/>
            </a:pPr>
            <a:r>
              <a:rPr lang="en-GB" altLang="en-US" dirty="0" smtClean="0">
                <a:solidFill>
                  <a:srgbClr val="104F75"/>
                </a:solidFill>
              </a:rPr>
              <a:t>Dominic Herrington </a:t>
            </a:r>
            <a:endParaRPr lang="en-GB" altLang="en-US" dirty="0">
              <a:solidFill>
                <a:srgbClr val="104F75"/>
              </a:solidFill>
            </a:endParaRPr>
          </a:p>
          <a:p>
            <a:pPr algn="ctr" fontAlgn="base">
              <a:spcBef>
                <a:spcPct val="0"/>
              </a:spcBef>
              <a:spcAft>
                <a:spcPct val="0"/>
              </a:spcAft>
              <a:buFont typeface="Wingdings" pitchFamily="2" charset="2"/>
              <a:buNone/>
            </a:pPr>
            <a:r>
              <a:rPr lang="en-GB" altLang="en-US" dirty="0" smtClean="0">
                <a:solidFill>
                  <a:srgbClr val="104F75"/>
                </a:solidFill>
              </a:rPr>
              <a:t>Regional Schools Commissioner for </a:t>
            </a:r>
            <a:r>
              <a:rPr lang="en-GB" dirty="0">
                <a:solidFill>
                  <a:srgbClr val="104F75"/>
                </a:solidFill>
              </a:rPr>
              <a:t>South East and South London</a:t>
            </a:r>
          </a:p>
          <a:p>
            <a:pPr algn="ctr" fontAlgn="base">
              <a:spcBef>
                <a:spcPct val="0"/>
              </a:spcBef>
              <a:spcAft>
                <a:spcPct val="0"/>
              </a:spcAft>
              <a:buFontTx/>
              <a:buNone/>
            </a:pPr>
            <a:r>
              <a:rPr lang="en-GB" altLang="en-US" sz="2400" dirty="0" smtClean="0">
                <a:solidFill>
                  <a:srgbClr val="104F75"/>
                </a:solidFill>
              </a:rPr>
              <a:t/>
            </a:r>
            <a:br>
              <a:rPr lang="en-GB" altLang="en-US" sz="2400" dirty="0" smtClean="0">
                <a:solidFill>
                  <a:srgbClr val="104F75"/>
                </a:solidFill>
              </a:rPr>
            </a:br>
            <a:endParaRPr lang="en-GB" altLang="en-US" sz="2400" dirty="0" smtClean="0">
              <a:solidFill>
                <a:srgbClr val="104F75"/>
              </a:solidFill>
            </a:endParaRPr>
          </a:p>
          <a:p>
            <a:pPr algn="ctr" fontAlgn="base">
              <a:spcBef>
                <a:spcPct val="0"/>
              </a:spcBef>
              <a:spcAft>
                <a:spcPct val="0"/>
              </a:spcAft>
              <a:buFontTx/>
              <a:buNone/>
            </a:pPr>
            <a:r>
              <a:rPr lang="en-GB" altLang="en-US" sz="2400" dirty="0" smtClean="0">
                <a:solidFill>
                  <a:srgbClr val="104F75"/>
                </a:solidFill>
              </a:rPr>
              <a:t>					</a:t>
            </a:r>
            <a:endParaRPr lang="en-GB" altLang="en-US" sz="2400" i="1" dirty="0">
              <a:solidFill>
                <a:srgbClr val="004182"/>
              </a:solidFill>
            </a:endParaRPr>
          </a:p>
        </p:txBody>
      </p:sp>
      <p:pic>
        <p:nvPicPr>
          <p:cNvPr id="4" name="Picture 18" descr="-1656620518"/>
          <p:cNvPicPr>
            <a:picLocks noChangeAspect="1" noChangeArrowheads="1"/>
          </p:cNvPicPr>
          <p:nvPr/>
        </p:nvPicPr>
        <p:blipFill>
          <a:blip r:embed="rId3">
            <a:extLst>
              <a:ext uri="{28A0092B-C50C-407E-A947-70E740481C1C}">
                <a14:useLocalDpi xmlns:a14="http://schemas.microsoft.com/office/drawing/2010/main" val="0"/>
              </a:ext>
            </a:extLst>
          </a:blip>
          <a:srcRect r="3642"/>
          <a:stretch>
            <a:fillRect/>
          </a:stretch>
        </p:blipFill>
        <p:spPr bwMode="auto">
          <a:xfrm>
            <a:off x="2458729" y="249190"/>
            <a:ext cx="20161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93582647"/>
          <p:cNvPicPr>
            <a:picLocks noChangeAspect="1" noChangeArrowheads="1"/>
          </p:cNvPicPr>
          <p:nvPr/>
        </p:nvPicPr>
        <p:blipFill>
          <a:blip r:embed="rId4">
            <a:extLst>
              <a:ext uri="{28A0092B-C50C-407E-A947-70E740481C1C}">
                <a14:useLocalDpi xmlns:a14="http://schemas.microsoft.com/office/drawing/2010/main" val="0"/>
              </a:ext>
            </a:extLst>
          </a:blip>
          <a:srcRect b="2156"/>
          <a:stretch>
            <a:fillRect/>
          </a:stretch>
        </p:blipFill>
        <p:spPr bwMode="auto">
          <a:xfrm>
            <a:off x="2487313" y="1635288"/>
            <a:ext cx="20161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2032472090"/>
          <p:cNvPicPr>
            <a:picLocks noChangeAspect="1" noChangeArrowheads="1"/>
          </p:cNvPicPr>
          <p:nvPr/>
        </p:nvPicPr>
        <p:blipFill>
          <a:blip r:embed="rId5">
            <a:extLst>
              <a:ext uri="{28A0092B-C50C-407E-A947-70E740481C1C}">
                <a14:useLocalDpi xmlns:a14="http://schemas.microsoft.com/office/drawing/2010/main" val="0"/>
              </a:ext>
            </a:extLst>
          </a:blip>
          <a:srcRect r="11029"/>
          <a:stretch>
            <a:fillRect/>
          </a:stretch>
        </p:blipFill>
        <p:spPr bwMode="auto">
          <a:xfrm>
            <a:off x="4482846" y="279400"/>
            <a:ext cx="1728787" cy="14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Ormiston Victory academy"/>
          <p:cNvPicPr>
            <a:picLocks noChangeAspect="1" noChangeArrowheads="1"/>
          </p:cNvPicPr>
          <p:nvPr/>
        </p:nvPicPr>
        <p:blipFill>
          <a:blip r:embed="rId6">
            <a:extLst>
              <a:ext uri="{28A0092B-C50C-407E-A947-70E740481C1C}">
                <a14:useLocalDpi xmlns:a14="http://schemas.microsoft.com/office/drawing/2010/main" val="0"/>
              </a:ext>
            </a:extLst>
          </a:blip>
          <a:srcRect l="3633" t="5640" r="3824" b="3383"/>
          <a:stretch>
            <a:fillRect/>
          </a:stretch>
        </p:blipFill>
        <p:spPr bwMode="auto">
          <a:xfrm>
            <a:off x="4474854" y="1773213"/>
            <a:ext cx="1728788" cy="109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59246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67544" y="404813"/>
            <a:ext cx="8556625" cy="865187"/>
          </a:xfrm>
        </p:spPr>
        <p:txBody>
          <a:bodyPr/>
          <a:lstStyle/>
          <a:p>
            <a:pPr eaLnBrk="1" hangingPunct="1"/>
            <a:r>
              <a:rPr lang="en-GB" sz="2800" dirty="0" smtClean="0">
                <a:solidFill>
                  <a:srgbClr val="104F75"/>
                </a:solidFill>
              </a:rPr>
              <a:t>The idea of governing boards as non-executive leaders is now established</a:t>
            </a:r>
          </a:p>
        </p:txBody>
      </p:sp>
      <p:sp>
        <p:nvSpPr>
          <p:cNvPr id="11" name="Rectangle 4"/>
          <p:cNvSpPr>
            <a:spLocks noChangeArrowheads="1"/>
          </p:cNvSpPr>
          <p:nvPr/>
        </p:nvSpPr>
        <p:spPr bwMode="auto">
          <a:xfrm>
            <a:off x="488950" y="1556916"/>
            <a:ext cx="3578994" cy="504825"/>
          </a:xfrm>
          <a:prstGeom prst="rect">
            <a:avLst/>
          </a:prstGeom>
          <a:solidFill>
            <a:srgbClr val="104F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r>
              <a:rPr lang="en-GB" altLang="en-US" sz="1800" dirty="0" smtClean="0">
                <a:solidFill>
                  <a:schemeClr val="bg1"/>
                </a:solidFill>
              </a:rPr>
              <a:t>3 Core Functions</a:t>
            </a:r>
            <a:endParaRPr lang="en-GB" altLang="en-US" sz="1800" dirty="0">
              <a:solidFill>
                <a:schemeClr val="bg1"/>
              </a:solidFill>
            </a:endParaRPr>
          </a:p>
        </p:txBody>
      </p:sp>
      <p:sp>
        <p:nvSpPr>
          <p:cNvPr id="13" name="Rectangle 5"/>
          <p:cNvSpPr>
            <a:spLocks noChangeArrowheads="1"/>
          </p:cNvSpPr>
          <p:nvPr/>
        </p:nvSpPr>
        <p:spPr bwMode="auto">
          <a:xfrm>
            <a:off x="5076057" y="2357016"/>
            <a:ext cx="3588884"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84150" indent="-184150"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spcAft>
                <a:spcPts val="3000"/>
              </a:spcAft>
            </a:pPr>
            <a:r>
              <a:rPr lang="en-GB" altLang="en-US" b="0" dirty="0" smtClean="0"/>
              <a:t>Accountability</a:t>
            </a:r>
          </a:p>
          <a:p>
            <a:pPr eaLnBrk="1" hangingPunct="1">
              <a:spcBef>
                <a:spcPct val="0"/>
              </a:spcBef>
              <a:spcAft>
                <a:spcPts val="3000"/>
              </a:spcAft>
            </a:pPr>
            <a:r>
              <a:rPr lang="en-GB" altLang="en-US" b="0" dirty="0" smtClean="0"/>
              <a:t>Need for strategic framework</a:t>
            </a:r>
          </a:p>
          <a:p>
            <a:pPr eaLnBrk="1" hangingPunct="1">
              <a:spcBef>
                <a:spcPct val="0"/>
              </a:spcBef>
              <a:spcAft>
                <a:spcPts val="3000"/>
              </a:spcAft>
            </a:pPr>
            <a:r>
              <a:rPr lang="en-GB" altLang="en-US" b="0" dirty="0" smtClean="0"/>
              <a:t>Skills required</a:t>
            </a:r>
          </a:p>
          <a:p>
            <a:pPr eaLnBrk="1" hangingPunct="1">
              <a:spcBef>
                <a:spcPct val="0"/>
              </a:spcBef>
              <a:spcAft>
                <a:spcPts val="3000"/>
              </a:spcAft>
            </a:pPr>
            <a:r>
              <a:rPr lang="en-GB" altLang="en-US" b="0" dirty="0" smtClean="0"/>
              <a:t>Importance of relationship with executive leaders</a:t>
            </a:r>
          </a:p>
          <a:p>
            <a:pPr eaLnBrk="1" hangingPunct="1">
              <a:spcBef>
                <a:spcPct val="0"/>
              </a:spcBef>
              <a:spcAft>
                <a:spcPts val="3000"/>
              </a:spcAft>
            </a:pPr>
            <a:endParaRPr lang="en-GB" altLang="en-US" b="0" dirty="0"/>
          </a:p>
        </p:txBody>
      </p:sp>
      <p:sp>
        <p:nvSpPr>
          <p:cNvPr id="14" name="Rectangle 6"/>
          <p:cNvSpPr>
            <a:spLocks noChangeArrowheads="1"/>
          </p:cNvSpPr>
          <p:nvPr/>
        </p:nvSpPr>
        <p:spPr bwMode="auto">
          <a:xfrm>
            <a:off x="5076056" y="1556916"/>
            <a:ext cx="3588884" cy="504825"/>
          </a:xfrm>
          <a:prstGeom prst="rect">
            <a:avLst/>
          </a:prstGeom>
          <a:solidFill>
            <a:srgbClr val="104F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r>
              <a:rPr lang="en-GB" altLang="en-US" sz="1800" dirty="0" smtClean="0">
                <a:solidFill>
                  <a:schemeClr val="bg1"/>
                </a:solidFill>
              </a:rPr>
              <a:t>Implications</a:t>
            </a:r>
            <a:endParaRPr lang="en-GB" altLang="en-US" sz="1800" dirty="0">
              <a:solidFill>
                <a:schemeClr val="bg1"/>
              </a:solidFill>
            </a:endParaRPr>
          </a:p>
        </p:txBody>
      </p:sp>
      <p:sp>
        <p:nvSpPr>
          <p:cNvPr id="15" name="Rectangle 3"/>
          <p:cNvSpPr>
            <a:spLocks noChangeArrowheads="1"/>
          </p:cNvSpPr>
          <p:nvPr/>
        </p:nvSpPr>
        <p:spPr bwMode="auto">
          <a:xfrm>
            <a:off x="527051" y="2285578"/>
            <a:ext cx="3540893"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84150" indent="-184150"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spcAft>
                <a:spcPts val="4200"/>
              </a:spcAft>
            </a:pPr>
            <a:r>
              <a:rPr lang="en-GB" altLang="en-US" b="0" dirty="0" smtClean="0"/>
              <a:t>Setting vision, ethos and strategic direction</a:t>
            </a:r>
          </a:p>
          <a:p>
            <a:pPr eaLnBrk="1" hangingPunct="1">
              <a:spcBef>
                <a:spcPct val="0"/>
              </a:spcBef>
              <a:spcAft>
                <a:spcPts val="4200"/>
              </a:spcAft>
            </a:pPr>
            <a:r>
              <a:rPr lang="en-GB" altLang="en-US" b="0" dirty="0" smtClean="0"/>
              <a:t>Holding the </a:t>
            </a:r>
            <a:r>
              <a:rPr lang="en-GB" altLang="en-US" b="0" dirty="0"/>
              <a:t>h</a:t>
            </a:r>
            <a:r>
              <a:rPr lang="en-GB" altLang="en-US" b="0" dirty="0" smtClean="0"/>
              <a:t>ead/ principal to account</a:t>
            </a:r>
          </a:p>
          <a:p>
            <a:pPr eaLnBrk="1" hangingPunct="1">
              <a:spcBef>
                <a:spcPct val="0"/>
              </a:spcBef>
              <a:spcAft>
                <a:spcPts val="4200"/>
              </a:spcAft>
            </a:pPr>
            <a:r>
              <a:rPr lang="en-GB" altLang="en-US" b="0" dirty="0" smtClean="0"/>
              <a:t>Ensuring money is well spent</a:t>
            </a:r>
            <a:endParaRPr lang="en-GB" altLang="en-US" b="0" dirty="0"/>
          </a:p>
        </p:txBody>
      </p:sp>
    </p:spTree>
    <p:extLst>
      <p:ext uri="{BB962C8B-B14F-4D97-AF65-F5344CB8AC3E}">
        <p14:creationId xmlns:p14="http://schemas.microsoft.com/office/powerpoint/2010/main" val="90234260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1339" y="358776"/>
            <a:ext cx="8496300" cy="738664"/>
          </a:xfrm>
        </p:spPr>
        <p:txBody>
          <a:bodyPr/>
          <a:lstStyle/>
          <a:p>
            <a:pPr eaLnBrk="1" hangingPunct="1"/>
            <a:r>
              <a:rPr lang="en-GB" altLang="en-US" sz="2400" dirty="0" smtClean="0">
                <a:solidFill>
                  <a:srgbClr val="104F75"/>
                </a:solidFill>
              </a:rPr>
              <a:t>There is also broad consensus on the features of effective practice in non-executive leadership</a:t>
            </a:r>
          </a:p>
        </p:txBody>
      </p:sp>
      <p:sp>
        <p:nvSpPr>
          <p:cNvPr id="6148" name="Rectangle 7"/>
          <p:cNvSpPr>
            <a:spLocks noChangeArrowheads="1"/>
          </p:cNvSpPr>
          <p:nvPr/>
        </p:nvSpPr>
        <p:spPr bwMode="auto">
          <a:xfrm>
            <a:off x="2836985" y="1630809"/>
            <a:ext cx="595972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65125" indent="-365125"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spcAft>
                <a:spcPct val="30000"/>
              </a:spcAft>
            </a:pPr>
            <a:endParaRPr lang="en-US" altLang="en-US" sz="1600" b="0"/>
          </a:p>
        </p:txBody>
      </p:sp>
      <p:sp>
        <p:nvSpPr>
          <p:cNvPr id="6149" name="Rectangle 8"/>
          <p:cNvSpPr>
            <a:spLocks noChangeArrowheads="1"/>
          </p:cNvSpPr>
          <p:nvPr/>
        </p:nvSpPr>
        <p:spPr bwMode="auto">
          <a:xfrm>
            <a:off x="467544" y="2133426"/>
            <a:ext cx="3240650" cy="395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65125" indent="-365125"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spcAft>
                <a:spcPts val="3600"/>
              </a:spcAft>
            </a:pPr>
            <a:r>
              <a:rPr lang="en-GB" altLang="en-US" sz="1800" b="0" dirty="0" smtClean="0"/>
              <a:t>Governance Handbook</a:t>
            </a:r>
          </a:p>
          <a:p>
            <a:pPr eaLnBrk="1" hangingPunct="1">
              <a:spcBef>
                <a:spcPct val="0"/>
              </a:spcBef>
              <a:spcAft>
                <a:spcPts val="3600"/>
              </a:spcAft>
            </a:pPr>
            <a:r>
              <a:rPr lang="en-GB" altLang="en-US" sz="1800" b="0" dirty="0" smtClean="0"/>
              <a:t>Toolkits for boards/ MATs to ask</a:t>
            </a:r>
          </a:p>
          <a:p>
            <a:pPr eaLnBrk="1" hangingPunct="1">
              <a:spcBef>
                <a:spcPct val="0"/>
              </a:spcBef>
              <a:spcAft>
                <a:spcPts val="3600"/>
              </a:spcAft>
            </a:pPr>
            <a:r>
              <a:rPr lang="en-GB" altLang="en-US" sz="1800" b="0" dirty="0" smtClean="0"/>
              <a:t>Sector bodies</a:t>
            </a:r>
          </a:p>
          <a:p>
            <a:pPr eaLnBrk="1" hangingPunct="1">
              <a:spcBef>
                <a:spcPct val="0"/>
              </a:spcBef>
              <a:spcAft>
                <a:spcPts val="3600"/>
              </a:spcAft>
            </a:pPr>
            <a:r>
              <a:rPr lang="en-GB" altLang="en-US" sz="1800" b="0" dirty="0" smtClean="0"/>
              <a:t>Codes of Governance</a:t>
            </a:r>
          </a:p>
          <a:p>
            <a:pPr marL="0" indent="0" eaLnBrk="1" hangingPunct="1">
              <a:spcBef>
                <a:spcPct val="0"/>
              </a:spcBef>
              <a:spcAft>
                <a:spcPts val="3600"/>
              </a:spcAft>
              <a:buNone/>
            </a:pPr>
            <a:endParaRPr lang="en-GB" altLang="en-US" sz="1800" b="0" dirty="0"/>
          </a:p>
        </p:txBody>
      </p:sp>
      <p:sp>
        <p:nvSpPr>
          <p:cNvPr id="2" name="Isosceles Triangle 1"/>
          <p:cNvSpPr/>
          <p:nvPr/>
        </p:nvSpPr>
        <p:spPr>
          <a:xfrm rot="5400000">
            <a:off x="1490855" y="3609857"/>
            <a:ext cx="4834832" cy="544749"/>
          </a:xfrm>
          <a:prstGeom prst="triangle">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95536" y="1340768"/>
            <a:ext cx="1095172" cy="369332"/>
          </a:xfrm>
          <a:prstGeom prst="rect">
            <a:avLst/>
          </a:prstGeom>
          <a:noFill/>
        </p:spPr>
        <p:txBody>
          <a:bodyPr wrap="none" rtlCol="0">
            <a:spAutoFit/>
          </a:bodyPr>
          <a:lstStyle/>
          <a:p>
            <a:r>
              <a:rPr lang="en-GB" b="1" u="sng" dirty="0" smtClean="0"/>
              <a:t>Sources</a:t>
            </a:r>
            <a:endParaRPr lang="en-GB" b="1" u="sng" dirty="0"/>
          </a:p>
        </p:txBody>
      </p:sp>
      <p:sp>
        <p:nvSpPr>
          <p:cNvPr id="8" name="TextBox 7"/>
          <p:cNvSpPr txBox="1"/>
          <p:nvPr/>
        </p:nvSpPr>
        <p:spPr>
          <a:xfrm>
            <a:off x="4721673" y="1340768"/>
            <a:ext cx="4198585" cy="369332"/>
          </a:xfrm>
          <a:prstGeom prst="rect">
            <a:avLst/>
          </a:prstGeom>
          <a:noFill/>
        </p:spPr>
        <p:txBody>
          <a:bodyPr wrap="none" rtlCol="0">
            <a:spAutoFit/>
          </a:bodyPr>
          <a:lstStyle/>
          <a:p>
            <a:r>
              <a:rPr lang="en-GB" b="1" u="sng" dirty="0" smtClean="0"/>
              <a:t>Examples of accepted good </a:t>
            </a:r>
            <a:r>
              <a:rPr lang="en-GB" b="1" u="sng" dirty="0"/>
              <a:t>p</a:t>
            </a:r>
            <a:r>
              <a:rPr lang="en-GB" b="1" u="sng" dirty="0" smtClean="0"/>
              <a:t>ractice</a:t>
            </a:r>
            <a:endParaRPr lang="en-GB" b="1" u="sng" dirty="0"/>
          </a:p>
        </p:txBody>
      </p:sp>
      <p:sp>
        <p:nvSpPr>
          <p:cNvPr id="9" name="Rectangle 8"/>
          <p:cNvSpPr>
            <a:spLocks noChangeArrowheads="1"/>
          </p:cNvSpPr>
          <p:nvPr/>
        </p:nvSpPr>
        <p:spPr bwMode="auto">
          <a:xfrm>
            <a:off x="4721672" y="1917402"/>
            <a:ext cx="4231119" cy="395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65125" indent="-365125"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spcAft>
                <a:spcPts val="2400"/>
              </a:spcAft>
            </a:pPr>
            <a:r>
              <a:rPr lang="en-GB" altLang="en-US" sz="1800" b="0" dirty="0" smtClean="0"/>
              <a:t>The right people with the right skills and clear roles</a:t>
            </a:r>
          </a:p>
          <a:p>
            <a:pPr eaLnBrk="1" hangingPunct="1">
              <a:spcBef>
                <a:spcPct val="0"/>
              </a:spcBef>
              <a:spcAft>
                <a:spcPts val="2400"/>
              </a:spcAft>
            </a:pPr>
            <a:r>
              <a:rPr lang="en-GB" altLang="en-US" sz="1800" b="0" dirty="0" smtClean="0"/>
              <a:t>Clear separation between the strategic and operational</a:t>
            </a:r>
          </a:p>
          <a:p>
            <a:pPr eaLnBrk="1" hangingPunct="1">
              <a:spcBef>
                <a:spcPct val="0"/>
              </a:spcBef>
              <a:spcAft>
                <a:spcPts val="2400"/>
              </a:spcAft>
            </a:pPr>
            <a:r>
              <a:rPr lang="en-GB" altLang="en-US" sz="1800" b="0" dirty="0" smtClean="0"/>
              <a:t>Constructive relationship with headteacher allowing constructive challenge</a:t>
            </a:r>
          </a:p>
          <a:p>
            <a:pPr eaLnBrk="1" hangingPunct="1">
              <a:spcBef>
                <a:spcPct val="0"/>
              </a:spcBef>
              <a:spcAft>
                <a:spcPts val="2400"/>
              </a:spcAft>
            </a:pPr>
            <a:r>
              <a:rPr lang="en-GB" altLang="en-US" sz="1800" b="0" dirty="0" smtClean="0"/>
              <a:t>An effective chair; professional clerk</a:t>
            </a:r>
          </a:p>
          <a:p>
            <a:pPr eaLnBrk="1" hangingPunct="1">
              <a:spcBef>
                <a:spcPct val="0"/>
              </a:spcBef>
              <a:spcAft>
                <a:spcPts val="2400"/>
              </a:spcAft>
            </a:pPr>
            <a:r>
              <a:rPr lang="en-GB" altLang="en-US" sz="1800" b="0" dirty="0" smtClean="0"/>
              <a:t>Regular self-evaluation and review</a:t>
            </a:r>
          </a:p>
        </p:txBody>
      </p:sp>
    </p:spTree>
    <p:extLst>
      <p:ext uri="{BB962C8B-B14F-4D97-AF65-F5344CB8AC3E}">
        <p14:creationId xmlns:p14="http://schemas.microsoft.com/office/powerpoint/2010/main" val="13348260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95536" y="260648"/>
            <a:ext cx="8713708" cy="738664"/>
          </a:xfrm>
        </p:spPr>
        <p:txBody>
          <a:bodyPr/>
          <a:lstStyle/>
          <a:p>
            <a:pPr eaLnBrk="1" hangingPunct="1"/>
            <a:r>
              <a:rPr lang="en-GB" altLang="en-US" sz="2400" dirty="0" smtClean="0">
                <a:solidFill>
                  <a:srgbClr val="104F75"/>
                </a:solidFill>
              </a:rPr>
              <a:t>Our aim to support all MATs to develop professional standards of governance</a:t>
            </a:r>
          </a:p>
        </p:txBody>
      </p:sp>
      <p:sp>
        <p:nvSpPr>
          <p:cNvPr id="6148" name="Rectangle 7"/>
          <p:cNvSpPr>
            <a:spLocks noChangeArrowheads="1"/>
          </p:cNvSpPr>
          <p:nvPr/>
        </p:nvSpPr>
        <p:spPr bwMode="auto">
          <a:xfrm>
            <a:off x="2836985" y="1774825"/>
            <a:ext cx="595972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65125" indent="-365125"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spcAft>
                <a:spcPct val="30000"/>
              </a:spcAft>
            </a:pPr>
            <a:endParaRPr lang="en-US" altLang="en-US" sz="1600" b="0"/>
          </a:p>
        </p:txBody>
      </p:sp>
      <p:sp>
        <p:nvSpPr>
          <p:cNvPr id="6" name="Pentagon 5"/>
          <p:cNvSpPr/>
          <p:nvPr/>
        </p:nvSpPr>
        <p:spPr>
          <a:xfrm>
            <a:off x="401661" y="1340768"/>
            <a:ext cx="2298131" cy="1175046"/>
          </a:xfrm>
          <a:prstGeom prst="homePlate">
            <a:avLst>
              <a:gd name="adj" fmla="val 27356"/>
            </a:avLst>
          </a:prstGeom>
          <a:solidFill>
            <a:srgbClr val="104F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lgn="ctr">
              <a:spcBef>
                <a:spcPct val="0"/>
              </a:spcBef>
            </a:pPr>
            <a:r>
              <a:rPr lang="en-GB" b="1" dirty="0">
                <a:solidFill>
                  <a:schemeClr val="bg1"/>
                </a:solidFill>
                <a:latin typeface="Arial" charset="0"/>
              </a:rPr>
              <a:t>The right people</a:t>
            </a:r>
          </a:p>
        </p:txBody>
      </p:sp>
      <p:sp>
        <p:nvSpPr>
          <p:cNvPr id="7" name="Pentagon 6"/>
          <p:cNvSpPr/>
          <p:nvPr/>
        </p:nvSpPr>
        <p:spPr>
          <a:xfrm>
            <a:off x="401661" y="4092270"/>
            <a:ext cx="2298131" cy="1175046"/>
          </a:xfrm>
          <a:prstGeom prst="homePlate">
            <a:avLst>
              <a:gd name="adj" fmla="val 27356"/>
            </a:avLst>
          </a:prstGeom>
          <a:solidFill>
            <a:srgbClr val="104F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lgn="ctr">
              <a:spcBef>
                <a:spcPct val="0"/>
              </a:spcBef>
            </a:pPr>
            <a:r>
              <a:rPr lang="en-GB" b="1" dirty="0">
                <a:solidFill>
                  <a:schemeClr val="bg1"/>
                </a:solidFill>
                <a:latin typeface="Arial" charset="0"/>
              </a:rPr>
              <a:t>The right </a:t>
            </a:r>
            <a:r>
              <a:rPr lang="en-GB" b="1" dirty="0" smtClean="0">
                <a:solidFill>
                  <a:schemeClr val="bg1"/>
                </a:solidFill>
                <a:latin typeface="Arial" charset="0"/>
              </a:rPr>
              <a:t>skills and capacity</a:t>
            </a:r>
            <a:endParaRPr lang="en-GB" b="1" dirty="0">
              <a:solidFill>
                <a:schemeClr val="bg1"/>
              </a:solidFill>
              <a:latin typeface="Arial" charset="0"/>
            </a:endParaRPr>
          </a:p>
        </p:txBody>
      </p:sp>
      <p:sp>
        <p:nvSpPr>
          <p:cNvPr id="8" name="Pentagon 7"/>
          <p:cNvSpPr/>
          <p:nvPr/>
        </p:nvSpPr>
        <p:spPr>
          <a:xfrm>
            <a:off x="395536" y="5468022"/>
            <a:ext cx="2298131" cy="1175046"/>
          </a:xfrm>
          <a:prstGeom prst="homePlate">
            <a:avLst>
              <a:gd name="adj" fmla="val 30590"/>
            </a:avLst>
          </a:prstGeom>
          <a:solidFill>
            <a:srgbClr val="104F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lgn="ctr">
              <a:spcBef>
                <a:spcPct val="0"/>
              </a:spcBef>
            </a:pPr>
            <a:r>
              <a:rPr lang="en-GB" b="1" dirty="0">
                <a:solidFill>
                  <a:schemeClr val="bg1"/>
                </a:solidFill>
              </a:rPr>
              <a:t>A</a:t>
            </a:r>
            <a:r>
              <a:rPr lang="en-GB" b="1" dirty="0" smtClean="0">
                <a:solidFill>
                  <a:schemeClr val="bg1"/>
                </a:solidFill>
              </a:rPr>
              <a:t>ccountability and oversight</a:t>
            </a:r>
            <a:endParaRPr lang="en-GB" b="1" dirty="0">
              <a:solidFill>
                <a:schemeClr val="bg1"/>
              </a:solidFill>
            </a:endParaRPr>
          </a:p>
        </p:txBody>
      </p:sp>
      <p:sp>
        <p:nvSpPr>
          <p:cNvPr id="9" name="Pentagon 8"/>
          <p:cNvSpPr/>
          <p:nvPr/>
        </p:nvSpPr>
        <p:spPr>
          <a:xfrm>
            <a:off x="401661" y="2716519"/>
            <a:ext cx="2298131" cy="1175046"/>
          </a:xfrm>
          <a:prstGeom prst="homePlate">
            <a:avLst>
              <a:gd name="adj" fmla="val 28434"/>
            </a:avLst>
          </a:prstGeom>
          <a:solidFill>
            <a:srgbClr val="104F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lgn="ctr">
              <a:spcBef>
                <a:spcPct val="0"/>
              </a:spcBef>
            </a:pPr>
            <a:r>
              <a:rPr lang="en-GB" b="1" dirty="0">
                <a:solidFill>
                  <a:schemeClr val="bg1"/>
                </a:solidFill>
                <a:latin typeface="Arial" charset="0"/>
              </a:rPr>
              <a:t>The right role and </a:t>
            </a:r>
            <a:r>
              <a:rPr lang="en-GB" b="1" dirty="0" smtClean="0">
                <a:solidFill>
                  <a:schemeClr val="bg1"/>
                </a:solidFill>
                <a:latin typeface="Arial" charset="0"/>
              </a:rPr>
              <a:t>structures</a:t>
            </a:r>
            <a:endParaRPr lang="en-GB" b="1" dirty="0">
              <a:solidFill>
                <a:schemeClr val="bg1"/>
              </a:solidFill>
              <a:latin typeface="Arial" charset="0"/>
            </a:endParaRPr>
          </a:p>
        </p:txBody>
      </p:sp>
      <p:sp>
        <p:nvSpPr>
          <p:cNvPr id="10" name="Rectangle 9"/>
          <p:cNvSpPr/>
          <p:nvPr/>
        </p:nvSpPr>
        <p:spPr>
          <a:xfrm>
            <a:off x="2804992" y="1293250"/>
            <a:ext cx="6304252" cy="12716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hangingPunct="0">
              <a:spcAft>
                <a:spcPts val="1200"/>
              </a:spcAft>
              <a:buFont typeface="Arial" panose="020B0604020202020204" pitchFamily="34" charset="0"/>
              <a:buChar char="•"/>
            </a:pPr>
            <a:r>
              <a:rPr lang="en-GB" sz="1600" dirty="0" smtClean="0">
                <a:solidFill>
                  <a:prstClr val="black"/>
                </a:solidFill>
                <a:latin typeface="Arial" panose="020B0604020202020204" pitchFamily="34" charset="0"/>
                <a:cs typeface="Arial" panose="020B0604020202020204" pitchFamily="34" charset="0"/>
              </a:rPr>
              <a:t>More freedom to design </a:t>
            </a:r>
            <a:r>
              <a:rPr lang="en-GB" sz="1600" dirty="0">
                <a:solidFill>
                  <a:prstClr val="black"/>
                </a:solidFill>
                <a:latin typeface="Arial" panose="020B0604020202020204" pitchFamily="34" charset="0"/>
                <a:cs typeface="Arial" panose="020B0604020202020204" pitchFamily="34" charset="0"/>
              </a:rPr>
              <a:t>B</a:t>
            </a:r>
            <a:r>
              <a:rPr lang="en-GB" sz="1600" dirty="0" smtClean="0">
                <a:solidFill>
                  <a:prstClr val="black"/>
                </a:solidFill>
                <a:latin typeface="Arial" panose="020B0604020202020204" pitchFamily="34" charset="0"/>
                <a:cs typeface="Arial" panose="020B0604020202020204" pitchFamily="34" charset="0"/>
              </a:rPr>
              <a:t>oard with appointment and election focused on skills</a:t>
            </a:r>
          </a:p>
          <a:p>
            <a:pPr marL="171450" indent="-171450" hangingPunct="0">
              <a:spcAft>
                <a:spcPts val="1200"/>
              </a:spcAft>
              <a:buFont typeface="Arial" panose="020B0604020202020204" pitchFamily="34" charset="0"/>
              <a:buChar char="•"/>
            </a:pPr>
            <a:r>
              <a:rPr lang="en-GB" sz="1600" dirty="0" smtClean="0">
                <a:solidFill>
                  <a:prstClr val="black"/>
                </a:solidFill>
                <a:latin typeface="Arial" panose="020B0604020202020204" pitchFamily="34" charset="0"/>
                <a:cs typeface="Arial" panose="020B0604020202020204" pitchFamily="34" charset="0"/>
              </a:rPr>
              <a:t>Funding to Academy Ambassadors, SGOSS and Education &amp; Employers Taskforce</a:t>
            </a:r>
            <a:endParaRPr lang="en-GB" sz="16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2804991" y="4029554"/>
            <a:ext cx="7455641" cy="12716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hangingPunct="0">
              <a:spcAft>
                <a:spcPts val="300"/>
              </a:spcAft>
              <a:buFont typeface="Arial" panose="020B0604020202020204" pitchFamily="34" charset="0"/>
              <a:buChar char="•"/>
            </a:pPr>
            <a:endParaRPr lang="en-GB" sz="1200" dirty="0" smtClean="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2804992" y="5445224"/>
            <a:ext cx="6147800" cy="12716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hangingPunct="0">
              <a:spcAft>
                <a:spcPts val="1200"/>
              </a:spcAft>
              <a:buFont typeface="Arial" panose="020B0604020202020204" pitchFamily="34" charset="0"/>
              <a:buChar char="•"/>
            </a:pPr>
            <a:r>
              <a:rPr lang="en-GB" sz="1600" dirty="0" smtClean="0">
                <a:solidFill>
                  <a:prstClr val="black"/>
                </a:solidFill>
                <a:latin typeface="Arial" panose="020B0604020202020204" pitchFamily="34" charset="0"/>
                <a:cs typeface="Arial" panose="020B0604020202020204" pitchFamily="34" charset="0"/>
              </a:rPr>
              <a:t>Ofsted - External </a:t>
            </a:r>
            <a:r>
              <a:rPr lang="en-GB" sz="1600" dirty="0">
                <a:solidFill>
                  <a:prstClr val="black"/>
                </a:solidFill>
                <a:latin typeface="Arial" panose="020B0604020202020204" pitchFamily="34" charset="0"/>
                <a:cs typeface="Arial" panose="020B0604020202020204" pitchFamily="34" charset="0"/>
              </a:rPr>
              <a:t>Reviews of Governance</a:t>
            </a:r>
          </a:p>
          <a:p>
            <a:pPr marL="171450" indent="-171450" hangingPunct="0">
              <a:spcAft>
                <a:spcPts val="1200"/>
              </a:spcAft>
              <a:buFont typeface="Arial" panose="020B0604020202020204" pitchFamily="34" charset="0"/>
              <a:buChar char="•"/>
            </a:pPr>
            <a:r>
              <a:rPr lang="en-GB" sz="1600" dirty="0" smtClean="0">
                <a:solidFill>
                  <a:prstClr val="black"/>
                </a:solidFill>
                <a:latin typeface="Arial" panose="020B0604020202020204" pitchFamily="34" charset="0"/>
                <a:cs typeface="Arial" panose="020B0604020202020204" pitchFamily="34" charset="0"/>
              </a:rPr>
              <a:t>Oversight by EFA &amp; RSCs with intervention where necessary</a:t>
            </a:r>
            <a:endParaRPr lang="en-GB" sz="16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2804992" y="2661402"/>
            <a:ext cx="6147800" cy="12716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hangingPunct="0">
              <a:spcAft>
                <a:spcPts val="1200"/>
              </a:spcAft>
              <a:buFont typeface="Arial" panose="020B0604020202020204" pitchFamily="34" charset="0"/>
              <a:buChar char="•"/>
            </a:pPr>
            <a:r>
              <a:rPr lang="en-GB" sz="1600" dirty="0" smtClean="0">
                <a:solidFill>
                  <a:prstClr val="black"/>
                </a:solidFill>
                <a:latin typeface="Arial" panose="020B0604020202020204" pitchFamily="34" charset="0"/>
                <a:cs typeface="Arial" panose="020B0604020202020204" pitchFamily="34" charset="0"/>
              </a:rPr>
              <a:t>Governance Handbook defines role and responsibilities, and principles of good practice</a:t>
            </a:r>
          </a:p>
          <a:p>
            <a:pPr marL="171450" indent="-171450" hangingPunct="0">
              <a:spcAft>
                <a:spcPts val="1200"/>
              </a:spcAft>
              <a:buFont typeface="Arial" panose="020B0604020202020204" pitchFamily="34" charset="0"/>
              <a:buChar char="•"/>
            </a:pPr>
            <a:r>
              <a:rPr lang="en-GB" sz="1600" dirty="0" smtClean="0">
                <a:solidFill>
                  <a:prstClr val="black"/>
                </a:solidFill>
                <a:latin typeface="Arial" panose="020B0604020202020204" pitchFamily="34" charset="0"/>
                <a:cs typeface="Arial" panose="020B0604020202020204" pitchFamily="34" charset="0"/>
              </a:rPr>
              <a:t>More </a:t>
            </a:r>
            <a:r>
              <a:rPr lang="en-GB" sz="1600" dirty="0">
                <a:solidFill>
                  <a:prstClr val="black"/>
                </a:solidFill>
                <a:latin typeface="Arial" panose="020B0604020202020204" pitchFamily="34" charset="0"/>
                <a:cs typeface="Arial" panose="020B0604020202020204" pitchFamily="34" charset="0"/>
              </a:rPr>
              <a:t>freedom to design governance structures that meet local needs </a:t>
            </a:r>
          </a:p>
        </p:txBody>
      </p:sp>
      <p:sp>
        <p:nvSpPr>
          <p:cNvPr id="14" name="Rectangle 13"/>
          <p:cNvSpPr/>
          <p:nvPr/>
        </p:nvSpPr>
        <p:spPr>
          <a:xfrm>
            <a:off x="2804992" y="4077072"/>
            <a:ext cx="6147800" cy="12716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hangingPunct="0">
              <a:spcAft>
                <a:spcPts val="1200"/>
              </a:spcAft>
              <a:buFont typeface="Arial" panose="020B0604020202020204" pitchFamily="34" charset="0"/>
              <a:buChar char="•"/>
            </a:pPr>
            <a:r>
              <a:rPr lang="en-GB" sz="1600" dirty="0" smtClean="0">
                <a:solidFill>
                  <a:prstClr val="black"/>
                </a:solidFill>
                <a:latin typeface="Arial" panose="020B0604020202020204" pitchFamily="34" charset="0"/>
                <a:cs typeface="Arial" panose="020B0604020202020204" pitchFamily="34" charset="0"/>
              </a:rPr>
              <a:t>NCTL training programmes for chairs and clerks </a:t>
            </a:r>
          </a:p>
          <a:p>
            <a:pPr marL="171450" indent="-171450" hangingPunct="0">
              <a:spcAft>
                <a:spcPts val="1200"/>
              </a:spcAft>
              <a:buFont typeface="Arial" panose="020B0604020202020204" pitchFamily="34" charset="0"/>
              <a:buChar char="•"/>
            </a:pPr>
            <a:r>
              <a:rPr lang="en-GB" sz="1600" dirty="0" smtClean="0">
                <a:solidFill>
                  <a:prstClr val="black"/>
                </a:solidFill>
                <a:latin typeface="Arial" panose="020B0604020202020204" pitchFamily="34" charset="0"/>
                <a:cs typeface="Arial" panose="020B0604020202020204" pitchFamily="34" charset="0"/>
              </a:rPr>
              <a:t>National Leaders of Governance</a:t>
            </a:r>
          </a:p>
        </p:txBody>
      </p:sp>
    </p:spTree>
    <p:extLst>
      <p:ext uri="{BB962C8B-B14F-4D97-AF65-F5344CB8AC3E}">
        <p14:creationId xmlns:p14="http://schemas.microsoft.com/office/powerpoint/2010/main" val="41304300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019839" y="442278"/>
            <a:ext cx="6805613" cy="400110"/>
          </a:xfrm>
        </p:spPr>
        <p:txBody>
          <a:bodyPr/>
          <a:lstStyle/>
          <a:p>
            <a:pPr eaLnBrk="1" hangingPunct="1"/>
            <a:r>
              <a:rPr lang="en-GB" altLang="en-US" sz="2600" dirty="0" smtClean="0"/>
              <a:t>	</a:t>
            </a:r>
            <a:r>
              <a:rPr lang="en-GB" altLang="en-US" sz="2400" dirty="0" smtClean="0"/>
              <a:t>Thank you: </a:t>
            </a:r>
            <a:r>
              <a:rPr lang="en-GB" altLang="en-US" sz="2400" dirty="0" smtClean="0">
                <a:solidFill>
                  <a:srgbClr val="104F75"/>
                </a:solidFill>
              </a:rPr>
              <a:t>Any questions or comments? </a:t>
            </a:r>
          </a:p>
        </p:txBody>
      </p:sp>
      <p:pic>
        <p:nvPicPr>
          <p:cNvPr id="17411" name="Picture 3" descr="JR230320070028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063" y="1427163"/>
            <a:ext cx="446246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hatcham_jun primary pupils 19_7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413" y="1822450"/>
            <a:ext cx="21415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HaberdashersBest primary pupils 00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638" y="3421063"/>
            <a:ext cx="21351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5"/>
          <p:cNvSpPr>
            <a:spLocks noChangeArrowheads="1"/>
          </p:cNvSpPr>
          <p:nvPr/>
        </p:nvSpPr>
        <p:spPr bwMode="auto">
          <a:xfrm>
            <a:off x="1691680" y="5098231"/>
            <a:ext cx="61950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tx2"/>
              </a:buClr>
              <a:defRPr sz="1600" b="1">
                <a:solidFill>
                  <a:schemeClr val="tx1"/>
                </a:solidFill>
                <a:latin typeface="Arial" charset="0"/>
                <a:ea typeface="Arial Unicode MS" pitchFamily="34" charset="-128"/>
                <a:cs typeface="Arial Unicode MS" pitchFamily="34" charset="-128"/>
              </a:defRPr>
            </a:lvl1pPr>
            <a:lvl2pPr marL="742950" indent="-285750" eaLnBrk="0" hangingPunct="0">
              <a:buClr>
                <a:schemeClr val="tx2"/>
              </a:buClr>
              <a:buSzPct val="125000"/>
              <a:buFont typeface="Arial" charset="0"/>
              <a:buChar char="▪"/>
              <a:defRPr sz="1600">
                <a:solidFill>
                  <a:schemeClr val="tx1"/>
                </a:solidFill>
                <a:latin typeface="Arial" charset="0"/>
                <a:ea typeface="Arial Unicode MS" pitchFamily="34" charset="-128"/>
                <a:cs typeface="Arial Unicode MS" pitchFamily="34" charset="-128"/>
              </a:defRPr>
            </a:lvl2pPr>
            <a:lvl3pPr marL="1143000" indent="-228600" eaLnBrk="0" hangingPunct="0">
              <a:buClr>
                <a:schemeClr val="tx2"/>
              </a:buClr>
              <a:buSzPct val="120000"/>
              <a:buFont typeface="Arial" charset="0"/>
              <a:buChar char="–"/>
              <a:defRPr sz="1600">
                <a:solidFill>
                  <a:schemeClr val="tx1"/>
                </a:solidFill>
                <a:latin typeface="Arial" charset="0"/>
                <a:ea typeface="Arial Unicode MS" pitchFamily="34" charset="-128"/>
                <a:cs typeface="Arial Unicode MS" pitchFamily="34" charset="-128"/>
              </a:defRPr>
            </a:lvl3pPr>
            <a:lvl4pPr marL="1600200" indent="-228600" eaLnBrk="0" hangingPunct="0">
              <a:buClr>
                <a:schemeClr val="tx2"/>
              </a:buClr>
              <a:buSzPct val="120000"/>
              <a:buFont typeface="Arial" charset="0"/>
              <a:buChar char="▫"/>
              <a:defRPr sz="1600">
                <a:solidFill>
                  <a:schemeClr val="tx1"/>
                </a:solidFill>
                <a:latin typeface="Arial" charset="0"/>
                <a:ea typeface="Arial Unicode MS" pitchFamily="34" charset="-128"/>
                <a:cs typeface="Arial Unicode MS" pitchFamily="34" charset="-128"/>
              </a:defRPr>
            </a:lvl4pPr>
            <a:lvl5pPr marL="2057400" indent="-228600" eaLnBrk="0" hangingPunct="0">
              <a:buClr>
                <a:schemeClr val="tx2"/>
              </a:buClr>
              <a:buSzPct val="89000"/>
              <a:buFont typeface="Arial" charset="0"/>
              <a:buChar char="-"/>
              <a:defRPr sz="16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Arial Unicode MS" pitchFamily="34" charset="-128"/>
                <a:cs typeface="Arial Unicode MS" pitchFamily="34" charset="-128"/>
              </a:defRPr>
            </a:lvl9pPr>
          </a:lstStyle>
          <a:p>
            <a:pPr eaLnBrk="1" fontAlgn="base" hangingPunct="1">
              <a:spcBef>
                <a:spcPct val="0"/>
              </a:spcBef>
              <a:spcAft>
                <a:spcPct val="0"/>
              </a:spcAft>
              <a:buClrTx/>
            </a:pPr>
            <a:r>
              <a:rPr lang="en-GB" altLang="en-US" sz="2000" b="0" smtClean="0">
                <a:solidFill>
                  <a:srgbClr val="000000"/>
                </a:solidFill>
                <a:ea typeface="MS PGothic" pitchFamily="34" charset="-128"/>
                <a:hlinkClick r:id="rId6"/>
              </a:rPr>
              <a:t>RSC.SESL@education.gsi.gov.uk</a:t>
            </a:r>
            <a:endParaRPr lang="en-GB" altLang="en-US" sz="2000" b="0" dirty="0" smtClean="0">
              <a:solidFill>
                <a:srgbClr val="000000"/>
              </a:solidFill>
              <a:ea typeface="MS PGothic" pitchFamily="34" charset="-128"/>
            </a:endParaRPr>
          </a:p>
          <a:p>
            <a:pPr eaLnBrk="1" fontAlgn="base" hangingPunct="1">
              <a:spcBef>
                <a:spcPct val="0"/>
              </a:spcBef>
              <a:spcAft>
                <a:spcPct val="0"/>
              </a:spcAft>
              <a:buClrTx/>
            </a:pPr>
            <a:r>
              <a:rPr lang="en-GB" altLang="en-US" sz="2000" b="0" dirty="0" smtClean="0">
                <a:solidFill>
                  <a:srgbClr val="000000"/>
                </a:solidFill>
                <a:ea typeface="MS PGothic" pitchFamily="34" charset="-128"/>
              </a:rPr>
              <a:t>0207 783 8162</a:t>
            </a:r>
          </a:p>
          <a:p>
            <a:pPr eaLnBrk="1" fontAlgn="base" hangingPunct="1">
              <a:spcBef>
                <a:spcPct val="0"/>
              </a:spcBef>
              <a:spcAft>
                <a:spcPct val="0"/>
              </a:spcAft>
              <a:buClrTx/>
            </a:pPr>
            <a:r>
              <a:rPr lang="en-GB" altLang="en-US" sz="2000" b="0" dirty="0">
                <a:solidFill>
                  <a:srgbClr val="000000"/>
                </a:solidFill>
                <a:ea typeface="MS PGothic" pitchFamily="34" charset="-128"/>
              </a:rPr>
              <a:t>1</a:t>
            </a:r>
            <a:r>
              <a:rPr lang="en-GB" altLang="en-US" sz="2000" b="0" dirty="0" smtClean="0">
                <a:solidFill>
                  <a:srgbClr val="000000"/>
                </a:solidFill>
                <a:ea typeface="MS PGothic" pitchFamily="34" charset="-128"/>
              </a:rPr>
              <a:t>st Floor, Trafalgar House, 1 Bedford Park, Croydon</a:t>
            </a:r>
            <a:endParaRPr lang="en-GB" altLang="en-US" sz="2000" b="0" dirty="0">
              <a:solidFill>
                <a:srgbClr val="000000"/>
              </a:solidFill>
              <a:ea typeface="MS PGothic" pitchFamily="34" charset="-128"/>
            </a:endParaRPr>
          </a:p>
        </p:txBody>
      </p:sp>
      <p:sp>
        <p:nvSpPr>
          <p:cNvPr id="7" name="Slide Number Placeholder 4"/>
          <p:cNvSpPr txBox="1">
            <a:spLocks/>
          </p:cNvSpPr>
          <p:nvPr/>
        </p:nvSpPr>
        <p:spPr>
          <a:xfrm>
            <a:off x="6819900" y="6356350"/>
            <a:ext cx="2133600" cy="365125"/>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414DCDC4-EF46-4CA1-942D-27F6488B144A}" type="slidenum">
              <a:rPr lang="en-GB" smtClean="0">
                <a:solidFill>
                  <a:prstClr val="black"/>
                </a:solidFill>
              </a:rPr>
              <a:pPr algn="r">
                <a:defRPr/>
              </a:pPr>
              <a:t>13</a:t>
            </a:fld>
            <a:endParaRPr lang="en-GB" dirty="0">
              <a:solidFill>
                <a:prstClr val="black"/>
              </a:solidFill>
            </a:endParaRPr>
          </a:p>
        </p:txBody>
      </p:sp>
    </p:spTree>
    <p:extLst>
      <p:ext uri="{BB962C8B-B14F-4D97-AF65-F5344CB8AC3E}">
        <p14:creationId xmlns:p14="http://schemas.microsoft.com/office/powerpoint/2010/main" val="26483637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23528" y="260648"/>
            <a:ext cx="8424863" cy="576262"/>
          </a:xfrm>
        </p:spPr>
        <p:txBody>
          <a:bodyPr>
            <a:normAutofit fontScale="90000"/>
          </a:bodyPr>
          <a:lstStyle/>
          <a:p>
            <a:pPr eaLnBrk="1" hangingPunct="1">
              <a:defRPr/>
            </a:pPr>
            <a:r>
              <a:rPr lang="en-GB" sz="3100" dirty="0" smtClean="0"/>
              <a:t>The objectives of today’s presentation…</a:t>
            </a:r>
            <a:r>
              <a:rPr lang="en-GB" sz="3200" dirty="0" smtClean="0">
                <a:solidFill>
                  <a:srgbClr val="104F75"/>
                </a:solidFill>
              </a:rPr>
              <a:t/>
            </a:r>
            <a:br>
              <a:rPr lang="en-GB" sz="3200" dirty="0" smtClean="0">
                <a:solidFill>
                  <a:srgbClr val="104F75"/>
                </a:solidFill>
              </a:rPr>
            </a:br>
            <a:endParaRPr lang="en-GB" sz="3200" dirty="0">
              <a:solidFill>
                <a:srgbClr val="104F75"/>
              </a:solidFill>
            </a:endParaRPr>
          </a:p>
        </p:txBody>
      </p:sp>
      <p:sp>
        <p:nvSpPr>
          <p:cNvPr id="11267" name="Rectangle 3"/>
          <p:cNvSpPr>
            <a:spLocks noGrp="1" noChangeArrowheads="1"/>
          </p:cNvSpPr>
          <p:nvPr>
            <p:ph idx="4294967295"/>
          </p:nvPr>
        </p:nvSpPr>
        <p:spPr>
          <a:xfrm>
            <a:off x="395536" y="1268761"/>
            <a:ext cx="8135937" cy="3960440"/>
          </a:xfrm>
          <a:solidFill>
            <a:schemeClr val="bg1"/>
          </a:solidFill>
        </p:spPr>
        <p:txBody>
          <a:bodyPr>
            <a:noAutofit/>
          </a:bodyPr>
          <a:lstStyle/>
          <a:p>
            <a:pPr marL="342900" indent="-342900">
              <a:buFont typeface="Arial" panose="020B0604020202020204" pitchFamily="34" charset="0"/>
              <a:buChar char="•"/>
              <a:defRPr/>
            </a:pPr>
            <a:r>
              <a:rPr lang="en-GB" sz="2800" b="0" kern="1200" dirty="0" smtClean="0"/>
              <a:t>To explain briefly the role of RSCs</a:t>
            </a:r>
          </a:p>
          <a:p>
            <a:pPr>
              <a:defRPr/>
            </a:pPr>
            <a:endParaRPr lang="en-GB" sz="2800" b="0" kern="1200" dirty="0"/>
          </a:p>
          <a:p>
            <a:pPr marL="342900" indent="-342900">
              <a:buFont typeface="Arial" panose="020B0604020202020204" pitchFamily="34" charset="0"/>
              <a:buChar char="•"/>
              <a:defRPr/>
            </a:pPr>
            <a:r>
              <a:rPr lang="en-GB" altLang="en-US" sz="2800" b="0" kern="1200" dirty="0" smtClean="0"/>
              <a:t>To share thoughts on the crucial role of governance and MATs</a:t>
            </a:r>
          </a:p>
          <a:p>
            <a:pPr marL="342900" indent="-342900">
              <a:buFont typeface="Arial" panose="020B0604020202020204" pitchFamily="34" charset="0"/>
              <a:buChar char="•"/>
              <a:defRPr/>
            </a:pPr>
            <a:endParaRPr lang="en-GB" altLang="en-US" sz="2800" b="0" kern="1200" dirty="0">
              <a:solidFill>
                <a:schemeClr val="accent2"/>
              </a:solidFill>
            </a:endParaRPr>
          </a:p>
          <a:p>
            <a:pPr marL="342900" indent="-342900">
              <a:buFont typeface="Arial" panose="020B0604020202020204" pitchFamily="34" charset="0"/>
              <a:buChar char="•"/>
              <a:defRPr/>
            </a:pPr>
            <a:r>
              <a:rPr lang="en-GB" altLang="en-US" sz="2800" b="0" kern="1200" dirty="0" smtClean="0"/>
              <a:t>To answer questions and listen</a:t>
            </a:r>
            <a:endParaRPr lang="en-US" altLang="en-US" sz="2000" dirty="0" smtClean="0">
              <a:solidFill>
                <a:schemeClr val="accent2"/>
              </a:solidFill>
            </a:endParaRPr>
          </a:p>
          <a:p>
            <a:pPr marL="342900" indent="-342900">
              <a:buFont typeface="Arial" panose="020B0604020202020204" pitchFamily="34" charset="0"/>
              <a:buChar char="•"/>
              <a:defRPr/>
            </a:pPr>
            <a:endParaRPr lang="en-GB" sz="2000" b="0" kern="1200" dirty="0" smtClean="0"/>
          </a:p>
          <a:p>
            <a:pPr marL="342900" indent="-342900">
              <a:buFont typeface="Arial" panose="020B0604020202020204" pitchFamily="34" charset="0"/>
              <a:buChar char="•"/>
              <a:defRPr/>
            </a:pPr>
            <a:endParaRPr lang="en-GB" sz="2000" b="0" kern="1200" dirty="0" smtClean="0"/>
          </a:p>
        </p:txBody>
      </p:sp>
      <p:sp>
        <p:nvSpPr>
          <p:cNvPr id="4" name="Slide Number Placeholder 4"/>
          <p:cNvSpPr txBox="1">
            <a:spLocks/>
          </p:cNvSpPr>
          <p:nvPr/>
        </p:nvSpPr>
        <p:spPr>
          <a:xfrm>
            <a:off x="6819900" y="6356350"/>
            <a:ext cx="2133600" cy="365125"/>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endParaRPr lang="en-GB" dirty="0">
              <a:solidFill>
                <a:prstClr val="black"/>
              </a:solidFill>
            </a:endParaRPr>
          </a:p>
        </p:txBody>
      </p:sp>
    </p:spTree>
    <p:extLst>
      <p:ext uri="{BB962C8B-B14F-4D97-AF65-F5344CB8AC3E}">
        <p14:creationId xmlns:p14="http://schemas.microsoft.com/office/powerpoint/2010/main" val="42926662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Box 4"/>
          <p:cNvSpPr txBox="1">
            <a:spLocks noChangeArrowheads="1"/>
          </p:cNvSpPr>
          <p:nvPr/>
        </p:nvSpPr>
        <p:spPr bwMode="auto">
          <a:xfrm>
            <a:off x="4266897" y="1412776"/>
            <a:ext cx="46085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tx2"/>
              </a:buClr>
              <a:defRPr sz="1600" b="1">
                <a:solidFill>
                  <a:schemeClr val="tx1"/>
                </a:solidFill>
                <a:latin typeface="Arial" pitchFamily="34" charset="0"/>
                <a:ea typeface="Arial Unicode MS" pitchFamily="34" charset="-128"/>
                <a:cs typeface="Arial Unicode MS" pitchFamily="34" charset="-128"/>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ea typeface="Arial Unicode MS" pitchFamily="34" charset="-128"/>
                <a:cs typeface="Arial Unicode MS" pitchFamily="34" charset="-128"/>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ea typeface="Arial Unicode MS" pitchFamily="34" charset="-128"/>
                <a:cs typeface="Arial Unicode MS" pitchFamily="34" charset="-128"/>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ea typeface="Arial Unicode MS" pitchFamily="34" charset="-128"/>
                <a:cs typeface="Arial Unicode MS" pitchFamily="34" charset="-128"/>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Arial Unicode MS" pitchFamily="34" charset="-128"/>
                <a:cs typeface="Arial Unicode MS" pitchFamily="34" charset="-128"/>
              </a:defRPr>
            </a:lvl9pPr>
          </a:lstStyle>
          <a:p>
            <a:pPr fontAlgn="base">
              <a:spcBef>
                <a:spcPct val="0"/>
              </a:spcBef>
              <a:spcAft>
                <a:spcPct val="0"/>
              </a:spcAft>
              <a:buClr>
                <a:srgbClr val="1F497D"/>
              </a:buClr>
            </a:pPr>
            <a:r>
              <a:rPr lang="en-GB" sz="2000" i="1" dirty="0" smtClean="0">
                <a:solidFill>
                  <a:prstClr val="black"/>
                </a:solidFill>
              </a:rPr>
              <a:t>Help raise standards</a:t>
            </a:r>
            <a:r>
              <a:rPr lang="en-GB" sz="2000" dirty="0" smtClean="0">
                <a:solidFill>
                  <a:prstClr val="black"/>
                </a:solidFill>
              </a:rPr>
              <a:t>:</a:t>
            </a:r>
          </a:p>
          <a:p>
            <a:pPr marL="285750" indent="-285750" fontAlgn="base">
              <a:spcBef>
                <a:spcPct val="0"/>
              </a:spcBef>
              <a:spcAft>
                <a:spcPct val="0"/>
              </a:spcAft>
              <a:buClr>
                <a:srgbClr val="1F497D"/>
              </a:buClr>
              <a:buFont typeface="Arial" panose="020B0604020202020204" pitchFamily="34" charset="0"/>
              <a:buChar char="•"/>
            </a:pPr>
            <a:r>
              <a:rPr lang="en-GB" sz="2000" dirty="0" smtClean="0">
                <a:solidFill>
                  <a:prstClr val="black"/>
                </a:solidFill>
              </a:rPr>
              <a:t>Take </a:t>
            </a:r>
            <a:r>
              <a:rPr lang="en-GB" sz="2000" dirty="0">
                <a:solidFill>
                  <a:prstClr val="black"/>
                </a:solidFill>
              </a:rPr>
              <a:t>action when an academy is underperforming</a:t>
            </a:r>
          </a:p>
          <a:p>
            <a:pPr marL="285750" indent="-285750" fontAlgn="base">
              <a:spcBef>
                <a:spcPct val="0"/>
              </a:spcBef>
              <a:spcAft>
                <a:spcPct val="0"/>
              </a:spcAft>
              <a:buClr>
                <a:srgbClr val="1F497D"/>
              </a:buClr>
              <a:buFont typeface="Arial" panose="020B0604020202020204" pitchFamily="34" charset="0"/>
              <a:buChar char="•"/>
            </a:pPr>
            <a:r>
              <a:rPr lang="en-GB" sz="2000" dirty="0" smtClean="0">
                <a:solidFill>
                  <a:prstClr val="black"/>
                </a:solidFill>
              </a:rPr>
              <a:t>Decide </a:t>
            </a:r>
            <a:r>
              <a:rPr lang="en-GB" sz="2000" dirty="0">
                <a:solidFill>
                  <a:prstClr val="black"/>
                </a:solidFill>
              </a:rPr>
              <a:t>on the development of new academies</a:t>
            </a:r>
          </a:p>
          <a:p>
            <a:pPr marL="285750" indent="-285750" fontAlgn="base">
              <a:spcBef>
                <a:spcPct val="0"/>
              </a:spcBef>
              <a:spcAft>
                <a:spcPct val="0"/>
              </a:spcAft>
              <a:buClr>
                <a:srgbClr val="1F497D"/>
              </a:buClr>
              <a:buFont typeface="Arial" panose="020B0604020202020204" pitchFamily="34" charset="0"/>
              <a:buChar char="•"/>
            </a:pPr>
            <a:r>
              <a:rPr lang="en-GB" sz="2000" dirty="0" smtClean="0">
                <a:solidFill>
                  <a:prstClr val="black"/>
                </a:solidFill>
              </a:rPr>
              <a:t>Address </a:t>
            </a:r>
            <a:r>
              <a:rPr lang="en-GB" sz="2000" dirty="0">
                <a:solidFill>
                  <a:prstClr val="black"/>
                </a:solidFill>
              </a:rPr>
              <a:t>underperformance in </a:t>
            </a:r>
            <a:r>
              <a:rPr lang="en-GB" sz="2000" dirty="0" smtClean="0">
                <a:solidFill>
                  <a:prstClr val="black"/>
                </a:solidFill>
              </a:rPr>
              <a:t>maintained </a:t>
            </a:r>
            <a:r>
              <a:rPr lang="en-GB" sz="2000" dirty="0">
                <a:solidFill>
                  <a:prstClr val="black"/>
                </a:solidFill>
              </a:rPr>
              <a:t>schools through sponsored </a:t>
            </a:r>
            <a:r>
              <a:rPr lang="en-GB" sz="2000" dirty="0" smtClean="0">
                <a:solidFill>
                  <a:prstClr val="black"/>
                </a:solidFill>
              </a:rPr>
              <a:t>academies </a:t>
            </a:r>
            <a:endParaRPr lang="en-GB" sz="2000" dirty="0">
              <a:solidFill>
                <a:prstClr val="black"/>
              </a:solidFill>
            </a:endParaRPr>
          </a:p>
          <a:p>
            <a:pPr marL="285750" indent="-285750" fontAlgn="base">
              <a:spcBef>
                <a:spcPct val="0"/>
              </a:spcBef>
              <a:spcAft>
                <a:spcPct val="0"/>
              </a:spcAft>
              <a:buClr>
                <a:srgbClr val="1F497D"/>
              </a:buClr>
              <a:buFont typeface="Arial" panose="020B0604020202020204" pitchFamily="34" charset="0"/>
              <a:buChar char="•"/>
            </a:pPr>
            <a:r>
              <a:rPr lang="en-GB" sz="2000" dirty="0" smtClean="0">
                <a:solidFill>
                  <a:prstClr val="black"/>
                </a:solidFill>
              </a:rPr>
              <a:t>Make </a:t>
            </a:r>
            <a:r>
              <a:rPr lang="en-GB" sz="2000" dirty="0">
                <a:solidFill>
                  <a:prstClr val="black"/>
                </a:solidFill>
              </a:rPr>
              <a:t>recommendations to </a:t>
            </a:r>
            <a:r>
              <a:rPr lang="en-GB" sz="2000" dirty="0" smtClean="0">
                <a:solidFill>
                  <a:prstClr val="black"/>
                </a:solidFill>
              </a:rPr>
              <a:t>Ministers </a:t>
            </a:r>
            <a:r>
              <a:rPr lang="en-GB" sz="2000" dirty="0">
                <a:solidFill>
                  <a:prstClr val="black"/>
                </a:solidFill>
              </a:rPr>
              <a:t>about free school applications</a:t>
            </a:r>
          </a:p>
          <a:p>
            <a:pPr marL="285750" indent="-285750" fontAlgn="base">
              <a:spcBef>
                <a:spcPct val="0"/>
              </a:spcBef>
              <a:spcAft>
                <a:spcPct val="0"/>
              </a:spcAft>
              <a:buClr>
                <a:srgbClr val="1F497D"/>
              </a:buClr>
              <a:buFont typeface="Arial" panose="020B0604020202020204" pitchFamily="34" charset="0"/>
              <a:buChar char="•"/>
            </a:pPr>
            <a:r>
              <a:rPr lang="en-GB" sz="2000" dirty="0" smtClean="0">
                <a:solidFill>
                  <a:prstClr val="black"/>
                </a:solidFill>
              </a:rPr>
              <a:t>Encourage </a:t>
            </a:r>
            <a:r>
              <a:rPr lang="en-GB" sz="2000" dirty="0">
                <a:solidFill>
                  <a:prstClr val="black"/>
                </a:solidFill>
              </a:rPr>
              <a:t>organisations to become academy sponsors</a:t>
            </a:r>
          </a:p>
          <a:p>
            <a:pPr marL="285750" indent="-285750" fontAlgn="base">
              <a:spcBef>
                <a:spcPct val="0"/>
              </a:spcBef>
              <a:spcAft>
                <a:spcPct val="0"/>
              </a:spcAft>
              <a:buClr>
                <a:srgbClr val="1F497D"/>
              </a:buClr>
              <a:buFont typeface="Arial" panose="020B0604020202020204" pitchFamily="34" charset="0"/>
              <a:buChar char="•"/>
            </a:pPr>
            <a:r>
              <a:rPr lang="en-GB" sz="2000" dirty="0" smtClean="0">
                <a:solidFill>
                  <a:prstClr val="black"/>
                </a:solidFill>
              </a:rPr>
              <a:t>Approve </a:t>
            </a:r>
            <a:r>
              <a:rPr lang="en-GB" sz="2000" dirty="0">
                <a:solidFill>
                  <a:prstClr val="black"/>
                </a:solidFill>
              </a:rPr>
              <a:t>changes to open </a:t>
            </a:r>
            <a:r>
              <a:rPr lang="en-GB" sz="2000" dirty="0" smtClean="0">
                <a:solidFill>
                  <a:prstClr val="black"/>
                </a:solidFill>
              </a:rPr>
              <a:t>academies</a:t>
            </a:r>
            <a:endParaRPr lang="en-GB" sz="2000" dirty="0">
              <a:solidFill>
                <a:prstClr val="black"/>
              </a:solidFill>
            </a:endParaRPr>
          </a:p>
        </p:txBody>
      </p:sp>
      <p:sp>
        <p:nvSpPr>
          <p:cNvPr id="7" name="Title 1"/>
          <p:cNvSpPr>
            <a:spLocks noGrp="1"/>
          </p:cNvSpPr>
          <p:nvPr>
            <p:ph type="title"/>
          </p:nvPr>
        </p:nvSpPr>
        <p:spPr>
          <a:xfrm>
            <a:off x="251520" y="404664"/>
            <a:ext cx="8229600" cy="1143000"/>
          </a:xfrm>
        </p:spPr>
        <p:txBody>
          <a:bodyPr>
            <a:normAutofit/>
          </a:bodyPr>
          <a:lstStyle/>
          <a:p>
            <a:pPr algn="ctr"/>
            <a:r>
              <a:rPr lang="en-GB" sz="2400" dirty="0" smtClean="0">
                <a:solidFill>
                  <a:srgbClr val="104F75"/>
                </a:solidFill>
              </a:rPr>
              <a:t>What do </a:t>
            </a:r>
            <a:r>
              <a:rPr lang="en-GB" sz="2400" b="1" dirty="0" smtClean="0">
                <a:solidFill>
                  <a:srgbClr val="104F75"/>
                </a:solidFill>
              </a:rPr>
              <a:t>Regional Schools Commissioners do?</a:t>
            </a:r>
            <a:endParaRPr lang="en-GB" sz="2400" b="1" dirty="0">
              <a:solidFill>
                <a:srgbClr val="104F75"/>
              </a:solidFill>
            </a:endParaRPr>
          </a:p>
        </p:txBody>
      </p:sp>
      <p:sp>
        <p:nvSpPr>
          <p:cNvPr id="5" name="Slide Number Placeholder 4"/>
          <p:cNvSpPr>
            <a:spLocks noGrp="1"/>
          </p:cNvSpPr>
          <p:nvPr>
            <p:ph type="sldNum" sz="quarter" idx="11"/>
          </p:nvPr>
        </p:nvSpPr>
        <p:spPr/>
        <p:txBody>
          <a:bodyPr/>
          <a:lstStyle/>
          <a:p>
            <a:pPr>
              <a:defRPr/>
            </a:pPr>
            <a:endParaRPr lang="en-GB" dirty="0"/>
          </a:p>
        </p:txBody>
      </p:sp>
      <p:pic>
        <p:nvPicPr>
          <p:cNvPr id="44034" name="Picture 2" descr="C:\Users\landersen\AppData\Local\Microsoft\Windows\Temporary Internet Files\Content.Outlook\ZS6KV63X\RSC 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4228856" cy="464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882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solidFill>
                  <a:schemeClr val="tx2"/>
                </a:solidFill>
                <a:latin typeface="Arial" panose="020B0604020202020204" pitchFamily="34" charset="0"/>
                <a:cs typeface="Arial" panose="020B0604020202020204" pitchFamily="34" charset="0"/>
              </a:rPr>
              <a:t>New powers exercised by RSCs on behalf of the Secretary of State as a result of the Education and Adoption Bill</a:t>
            </a:r>
            <a:endParaRPr lang="en-GB" sz="2400" dirty="0">
              <a:solidFill>
                <a:schemeClr val="tx2"/>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57200" y="1600201"/>
            <a:ext cx="4038600" cy="3484984"/>
          </a:xfrm>
        </p:spPr>
        <p:txBody>
          <a:bodyPr/>
          <a:lstStyle/>
          <a:p>
            <a:pPr marL="0" indent="0" algn="ctr">
              <a:buNone/>
            </a:pPr>
            <a:r>
              <a:rPr lang="en-GB" b="1" dirty="0" smtClean="0"/>
              <a:t>Maintained Schools</a:t>
            </a:r>
          </a:p>
          <a:p>
            <a:r>
              <a:rPr lang="en-GB" sz="2400" dirty="0" smtClean="0"/>
              <a:t>Inadequate schools – directive Academy Orders</a:t>
            </a:r>
          </a:p>
          <a:p>
            <a:r>
              <a:rPr lang="en-GB" sz="2400" dirty="0" smtClean="0"/>
              <a:t>Warning Notices to Maintained Schools</a:t>
            </a:r>
          </a:p>
          <a:p>
            <a:r>
              <a:rPr lang="en-GB" sz="2400" dirty="0" smtClean="0"/>
              <a:t>Coasting schools</a:t>
            </a:r>
          </a:p>
          <a:p>
            <a:endParaRPr lang="en-GB" dirty="0"/>
          </a:p>
        </p:txBody>
      </p:sp>
      <p:sp>
        <p:nvSpPr>
          <p:cNvPr id="6" name="Content Placeholder 5"/>
          <p:cNvSpPr>
            <a:spLocks noGrp="1"/>
          </p:cNvSpPr>
          <p:nvPr>
            <p:ph sz="half" idx="2"/>
          </p:nvPr>
        </p:nvSpPr>
        <p:spPr>
          <a:xfrm>
            <a:off x="4648200" y="1600201"/>
            <a:ext cx="4038600" cy="3268960"/>
          </a:xfrm>
        </p:spPr>
        <p:txBody>
          <a:bodyPr/>
          <a:lstStyle/>
          <a:p>
            <a:pPr marL="0" indent="0" algn="ctr">
              <a:buNone/>
            </a:pPr>
            <a:r>
              <a:rPr lang="en-GB" b="1" dirty="0" smtClean="0"/>
              <a:t>Academies</a:t>
            </a:r>
          </a:p>
          <a:p>
            <a:r>
              <a:rPr lang="en-GB" sz="2400" dirty="0" smtClean="0"/>
              <a:t>Inadequate academies – all funding agreements</a:t>
            </a:r>
          </a:p>
          <a:p>
            <a:r>
              <a:rPr lang="en-GB" sz="2400" dirty="0" smtClean="0"/>
              <a:t>Coasting academies – all funding agreements</a:t>
            </a:r>
          </a:p>
          <a:p>
            <a:endParaRPr lang="en-GB" dirty="0"/>
          </a:p>
        </p:txBody>
      </p:sp>
      <p:sp>
        <p:nvSpPr>
          <p:cNvPr id="4" name="Slide Number Placeholder 3"/>
          <p:cNvSpPr>
            <a:spLocks noGrp="1"/>
          </p:cNvSpPr>
          <p:nvPr>
            <p:ph type="sldNum" sz="quarter" idx="12"/>
          </p:nvPr>
        </p:nvSpPr>
        <p:spPr/>
        <p:txBody>
          <a:bodyPr/>
          <a:lstStyle/>
          <a:p>
            <a:pPr>
              <a:defRPr/>
            </a:pPr>
            <a:fld id="{414DCDC4-EF46-4CA1-942D-27F6488B144A}" type="slidenum">
              <a:rPr lang="en-GB" smtClean="0"/>
              <a:pPr>
                <a:defRPr/>
              </a:pPr>
              <a:t>4</a:t>
            </a:fld>
            <a:endParaRPr lang="en-GB" dirty="0"/>
          </a:p>
        </p:txBody>
      </p:sp>
      <p:sp>
        <p:nvSpPr>
          <p:cNvPr id="8" name="Rectangle 7"/>
          <p:cNvSpPr/>
          <p:nvPr/>
        </p:nvSpPr>
        <p:spPr>
          <a:xfrm>
            <a:off x="456124" y="4941168"/>
            <a:ext cx="812432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79572" y="4964975"/>
            <a:ext cx="7992888" cy="1200329"/>
          </a:xfrm>
          <a:prstGeom prst="rect">
            <a:avLst/>
          </a:prstGeom>
          <a:noFill/>
        </p:spPr>
        <p:txBody>
          <a:bodyPr wrap="square" rtlCol="0">
            <a:spAutoFit/>
          </a:bodyPr>
          <a:lstStyle/>
          <a:p>
            <a:r>
              <a:rPr lang="en-GB" sz="2400" dirty="0" smtClean="0"/>
              <a:t>Parity of treatment of schools; notification to Diocese and consideration of representations; Coasting timelines later; RSC resourcing </a:t>
            </a:r>
            <a:endParaRPr lang="en-GB" sz="2400" dirty="0"/>
          </a:p>
        </p:txBody>
      </p:sp>
    </p:spTree>
    <p:extLst>
      <p:ext uri="{BB962C8B-B14F-4D97-AF65-F5344CB8AC3E}">
        <p14:creationId xmlns:p14="http://schemas.microsoft.com/office/powerpoint/2010/main" val="65452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02046" y="1124744"/>
            <a:ext cx="8235131" cy="2160240"/>
          </a:xfrm>
        </p:spPr>
        <p:txBody>
          <a:bodyPr numCol="2">
            <a:normAutofit fontScale="25000" lnSpcReduction="20000"/>
          </a:bodyPr>
          <a:lstStyle/>
          <a:p>
            <a:pPr eaLnBrk="1" hangingPunct="1"/>
            <a:r>
              <a:rPr lang="en-GB" altLang="en-US" sz="11200" dirty="0" smtClean="0"/>
              <a:t>Covers 22 LA areas</a:t>
            </a:r>
          </a:p>
          <a:p>
            <a:pPr eaLnBrk="1" hangingPunct="1"/>
            <a:r>
              <a:rPr lang="en-GB" altLang="en-US" sz="11200" dirty="0" smtClean="0"/>
              <a:t>10 Dioceses</a:t>
            </a:r>
          </a:p>
          <a:p>
            <a:pPr eaLnBrk="1" hangingPunct="1"/>
            <a:r>
              <a:rPr lang="en-GB" altLang="en-US" sz="11200" dirty="0" smtClean="0"/>
              <a:t>439 Primary academies </a:t>
            </a:r>
          </a:p>
          <a:p>
            <a:pPr eaLnBrk="1" hangingPunct="1"/>
            <a:r>
              <a:rPr lang="en-GB" altLang="en-US" sz="11200" dirty="0" smtClean="0"/>
              <a:t>309 Secondary academies</a:t>
            </a:r>
            <a:endParaRPr lang="en-GB" altLang="en-US" sz="11200" dirty="0"/>
          </a:p>
          <a:p>
            <a:pPr eaLnBrk="1" hangingPunct="1"/>
            <a:r>
              <a:rPr lang="en-GB" altLang="en-US" sz="11200" dirty="0" smtClean="0"/>
              <a:t>28 Special/AP academies </a:t>
            </a:r>
          </a:p>
          <a:p>
            <a:pPr eaLnBrk="1" hangingPunct="1"/>
            <a:r>
              <a:rPr lang="en-GB" altLang="en-US" sz="11200" dirty="0" smtClean="0"/>
              <a:t>48 Free schools</a:t>
            </a:r>
          </a:p>
          <a:p>
            <a:pPr eaLnBrk="1" hangingPunct="1"/>
            <a:r>
              <a:rPr lang="en-GB" altLang="en-US" sz="11200" dirty="0" smtClean="0"/>
              <a:t>125 sponsors </a:t>
            </a:r>
            <a:endParaRPr lang="en-GB" altLang="en-US" sz="11200" dirty="0"/>
          </a:p>
          <a:p>
            <a:pPr eaLnBrk="1" hangingPunct="1"/>
            <a:endParaRPr lang="en-GB" altLang="en-US" sz="9600" b="1" dirty="0" smtClean="0"/>
          </a:p>
          <a:p>
            <a:pPr lvl="4"/>
            <a:endParaRPr lang="en-GB" altLang="en-US" sz="5100" dirty="0" smtClean="0"/>
          </a:p>
          <a:p>
            <a:pPr eaLnBrk="1" hangingPunct="1"/>
            <a:endParaRPr lang="en-GB" altLang="en-US" sz="6300" dirty="0" smtClean="0"/>
          </a:p>
          <a:p>
            <a:pPr eaLnBrk="1" hangingPunct="1"/>
            <a:endParaRPr lang="en-GB" altLang="en-US" sz="1800" dirty="0" smtClean="0"/>
          </a:p>
        </p:txBody>
      </p:sp>
      <p:sp>
        <p:nvSpPr>
          <p:cNvPr id="48131" name="Rectangle 4"/>
          <p:cNvSpPr>
            <a:spLocks noChangeArrowheads="1"/>
          </p:cNvSpPr>
          <p:nvPr/>
        </p:nvSpPr>
        <p:spPr bwMode="auto">
          <a:xfrm>
            <a:off x="250825" y="188640"/>
            <a:ext cx="8659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dirty="0" smtClean="0">
                <a:solidFill>
                  <a:srgbClr val="1F497D"/>
                </a:solidFill>
                <a:latin typeface="Arial" panose="020B0604020202020204" pitchFamily="34" charset="0"/>
                <a:cs typeface="Arial" panose="020B0604020202020204" pitchFamily="34" charset="0"/>
              </a:rPr>
              <a:t>The South </a:t>
            </a:r>
            <a:r>
              <a:rPr lang="en-GB" altLang="en-US" sz="2800" dirty="0">
                <a:solidFill>
                  <a:srgbClr val="1F497D"/>
                </a:solidFill>
                <a:latin typeface="Arial" panose="020B0604020202020204" pitchFamily="34" charset="0"/>
                <a:cs typeface="Arial" panose="020B0604020202020204" pitchFamily="34" charset="0"/>
              </a:rPr>
              <a:t>East and the South </a:t>
            </a:r>
            <a:r>
              <a:rPr lang="en-GB" altLang="en-US" sz="2800" dirty="0" smtClean="0">
                <a:solidFill>
                  <a:srgbClr val="1F497D"/>
                </a:solidFill>
                <a:latin typeface="Arial" panose="020B0604020202020204" pitchFamily="34" charset="0"/>
                <a:cs typeface="Arial" panose="020B0604020202020204" pitchFamily="34" charset="0"/>
              </a:rPr>
              <a:t>London (SESL) </a:t>
            </a:r>
            <a:r>
              <a:rPr lang="en-GB" altLang="en-US" sz="2800" dirty="0">
                <a:solidFill>
                  <a:srgbClr val="1F497D"/>
                </a:solidFill>
                <a:latin typeface="Arial" panose="020B0604020202020204" pitchFamily="34" charset="0"/>
                <a:cs typeface="Arial" panose="020B0604020202020204" pitchFamily="34" charset="0"/>
              </a:rPr>
              <a:t>region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42" y="3140968"/>
            <a:ext cx="806489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7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00" y="-167822"/>
            <a:ext cx="8229600" cy="1143000"/>
          </a:xfrm>
        </p:spPr>
        <p:txBody>
          <a:bodyPr>
            <a:normAutofit/>
          </a:bodyPr>
          <a:lstStyle/>
          <a:p>
            <a:r>
              <a:rPr lang="en-GB" sz="3200" dirty="0" smtClean="0">
                <a:solidFill>
                  <a:schemeClr val="tx2"/>
                </a:solidFill>
              </a:rPr>
              <a:t>SESL </a:t>
            </a:r>
            <a:r>
              <a:rPr lang="en-GB" sz="3200" dirty="0" err="1" smtClean="0">
                <a:solidFill>
                  <a:schemeClr val="tx2"/>
                </a:solidFill>
              </a:rPr>
              <a:t>Headteacher</a:t>
            </a:r>
            <a:r>
              <a:rPr lang="en-GB" sz="3200" dirty="0" smtClean="0">
                <a:solidFill>
                  <a:schemeClr val="tx2"/>
                </a:solidFill>
              </a:rPr>
              <a:t> Board (HTB)</a:t>
            </a:r>
            <a:endParaRPr lang="en-GB" sz="3200"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3841390"/>
            <a:ext cx="1095790" cy="145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04048" y="2428415"/>
            <a:ext cx="1105561" cy="135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42" y="838960"/>
            <a:ext cx="1080120" cy="13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964324"/>
            <a:ext cx="1123889" cy="137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42" y="2341760"/>
            <a:ext cx="1102519" cy="141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42" y="3824025"/>
            <a:ext cx="1102519" cy="132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21186" y="3913657"/>
            <a:ext cx="2722814" cy="1046440"/>
          </a:xfrm>
          <a:prstGeom prst="rect">
            <a:avLst/>
          </a:prstGeom>
          <a:noFill/>
        </p:spPr>
        <p:txBody>
          <a:bodyPr wrap="square" rtlCol="0">
            <a:spAutoFit/>
          </a:bodyPr>
          <a:lstStyle/>
          <a:p>
            <a:r>
              <a:rPr lang="en-GB" sz="2600" dirty="0">
                <a:solidFill>
                  <a:prstClr val="black"/>
                </a:solidFill>
              </a:rPr>
              <a:t>Rhona </a:t>
            </a:r>
            <a:r>
              <a:rPr lang="en-GB" sz="2600" dirty="0" smtClean="0">
                <a:solidFill>
                  <a:prstClr val="black"/>
                </a:solidFill>
              </a:rPr>
              <a:t>Barnfield</a:t>
            </a:r>
            <a:endParaRPr lang="en-GB" sz="2600" dirty="0">
              <a:solidFill>
                <a:prstClr val="black"/>
              </a:solidFill>
            </a:endParaRPr>
          </a:p>
          <a:p>
            <a:r>
              <a:rPr lang="en-GB" dirty="0">
                <a:solidFill>
                  <a:prstClr val="black"/>
                </a:solidFill>
              </a:rPr>
              <a:t>Executive Head, Howard of Effingham School</a:t>
            </a:r>
          </a:p>
        </p:txBody>
      </p:sp>
      <p:sp>
        <p:nvSpPr>
          <p:cNvPr id="12" name="TextBox 11"/>
          <p:cNvSpPr txBox="1"/>
          <p:nvPr/>
        </p:nvSpPr>
        <p:spPr>
          <a:xfrm>
            <a:off x="6408204" y="2431097"/>
            <a:ext cx="2376264" cy="1323439"/>
          </a:xfrm>
          <a:prstGeom prst="rect">
            <a:avLst/>
          </a:prstGeom>
          <a:noFill/>
        </p:spPr>
        <p:txBody>
          <a:bodyPr wrap="square" rtlCol="0">
            <a:spAutoFit/>
          </a:bodyPr>
          <a:lstStyle/>
          <a:p>
            <a:r>
              <a:rPr lang="en-GB" sz="2600" dirty="0">
                <a:solidFill>
                  <a:prstClr val="black"/>
                </a:solidFill>
              </a:rPr>
              <a:t>Ian </a:t>
            </a:r>
            <a:r>
              <a:rPr lang="en-GB" sz="2600" dirty="0" err="1">
                <a:solidFill>
                  <a:prstClr val="black"/>
                </a:solidFill>
              </a:rPr>
              <a:t>Bauckham</a:t>
            </a:r>
            <a:r>
              <a:rPr lang="en-GB" sz="2600" dirty="0">
                <a:solidFill>
                  <a:prstClr val="black"/>
                </a:solidFill>
              </a:rPr>
              <a:t> </a:t>
            </a:r>
            <a:r>
              <a:rPr lang="en-GB" dirty="0" smtClean="0">
                <a:solidFill>
                  <a:prstClr val="black"/>
                </a:solidFill>
              </a:rPr>
              <a:t>Executive Head, </a:t>
            </a:r>
            <a:r>
              <a:rPr lang="en-GB" dirty="0">
                <a:solidFill>
                  <a:prstClr val="black"/>
                </a:solidFill>
              </a:rPr>
              <a:t>Bennett Memorial Diocesan School</a:t>
            </a:r>
          </a:p>
        </p:txBody>
      </p:sp>
      <p:sp>
        <p:nvSpPr>
          <p:cNvPr id="13" name="TextBox 12"/>
          <p:cNvSpPr txBox="1"/>
          <p:nvPr/>
        </p:nvSpPr>
        <p:spPr>
          <a:xfrm>
            <a:off x="1511660" y="2276872"/>
            <a:ext cx="2484276" cy="1323439"/>
          </a:xfrm>
          <a:prstGeom prst="rect">
            <a:avLst/>
          </a:prstGeom>
          <a:noFill/>
        </p:spPr>
        <p:txBody>
          <a:bodyPr wrap="square" rtlCol="0">
            <a:spAutoFit/>
          </a:bodyPr>
          <a:lstStyle/>
          <a:p>
            <a:r>
              <a:rPr lang="en-GB" sz="2600" dirty="0">
                <a:solidFill>
                  <a:prstClr val="black"/>
                </a:solidFill>
              </a:rPr>
              <a:t>Denise Shepherd</a:t>
            </a:r>
          </a:p>
          <a:p>
            <a:r>
              <a:rPr lang="en-GB" dirty="0">
                <a:solidFill>
                  <a:prstClr val="black"/>
                </a:solidFill>
              </a:rPr>
              <a:t>Executive Principal, The Rochester Grammar School</a:t>
            </a:r>
          </a:p>
        </p:txBody>
      </p:sp>
      <p:sp>
        <p:nvSpPr>
          <p:cNvPr id="14" name="TextBox 13"/>
          <p:cNvSpPr txBox="1"/>
          <p:nvPr/>
        </p:nvSpPr>
        <p:spPr>
          <a:xfrm>
            <a:off x="1473560" y="822936"/>
            <a:ext cx="2448272" cy="1323439"/>
          </a:xfrm>
          <a:prstGeom prst="rect">
            <a:avLst/>
          </a:prstGeom>
          <a:noFill/>
        </p:spPr>
        <p:txBody>
          <a:bodyPr wrap="square" rtlCol="0">
            <a:spAutoFit/>
          </a:bodyPr>
          <a:lstStyle/>
          <a:p>
            <a:r>
              <a:rPr lang="en-GB" sz="2600" dirty="0">
                <a:solidFill>
                  <a:prstClr val="black"/>
                </a:solidFill>
              </a:rPr>
              <a:t>Angela Barry</a:t>
            </a:r>
          </a:p>
          <a:p>
            <a:r>
              <a:rPr lang="en-GB" dirty="0">
                <a:solidFill>
                  <a:prstClr val="black"/>
                </a:solidFill>
              </a:rPr>
              <a:t>Executive Head, Woodland Academy Trust</a:t>
            </a:r>
          </a:p>
        </p:txBody>
      </p:sp>
      <p:sp>
        <p:nvSpPr>
          <p:cNvPr id="15" name="TextBox 14"/>
          <p:cNvSpPr txBox="1"/>
          <p:nvPr/>
        </p:nvSpPr>
        <p:spPr>
          <a:xfrm>
            <a:off x="6313174" y="975178"/>
            <a:ext cx="2592288" cy="1046440"/>
          </a:xfrm>
          <a:prstGeom prst="rect">
            <a:avLst/>
          </a:prstGeom>
          <a:noFill/>
        </p:spPr>
        <p:txBody>
          <a:bodyPr wrap="square" rtlCol="0">
            <a:spAutoFit/>
          </a:bodyPr>
          <a:lstStyle/>
          <a:p>
            <a:r>
              <a:rPr lang="en-GB" sz="2600" dirty="0">
                <a:solidFill>
                  <a:prstClr val="black"/>
                </a:solidFill>
              </a:rPr>
              <a:t>Sir Andrew Carter</a:t>
            </a:r>
          </a:p>
          <a:p>
            <a:r>
              <a:rPr lang="en-GB" dirty="0">
                <a:solidFill>
                  <a:prstClr val="black"/>
                </a:solidFill>
              </a:rPr>
              <a:t>Headteacher, South Farnham Primary Trust</a:t>
            </a:r>
          </a:p>
        </p:txBody>
      </p:sp>
      <p:sp>
        <p:nvSpPr>
          <p:cNvPr id="16" name="TextBox 15"/>
          <p:cNvSpPr txBox="1"/>
          <p:nvPr/>
        </p:nvSpPr>
        <p:spPr>
          <a:xfrm>
            <a:off x="1473560" y="3810386"/>
            <a:ext cx="2376264" cy="1046440"/>
          </a:xfrm>
          <a:prstGeom prst="rect">
            <a:avLst/>
          </a:prstGeom>
          <a:noFill/>
        </p:spPr>
        <p:txBody>
          <a:bodyPr wrap="square" rtlCol="0">
            <a:spAutoFit/>
          </a:bodyPr>
          <a:lstStyle/>
          <a:p>
            <a:r>
              <a:rPr lang="en-GB" sz="2600" dirty="0">
                <a:solidFill>
                  <a:prstClr val="black"/>
                </a:solidFill>
              </a:rPr>
              <a:t>Nikki </a:t>
            </a:r>
            <a:r>
              <a:rPr lang="en-GB" sz="2600" dirty="0" smtClean="0">
                <a:solidFill>
                  <a:prstClr val="black"/>
                </a:solidFill>
              </a:rPr>
              <a:t>King</a:t>
            </a:r>
            <a:endParaRPr lang="en-GB" sz="2600" dirty="0">
              <a:solidFill>
                <a:prstClr val="black"/>
              </a:solidFill>
            </a:endParaRPr>
          </a:p>
          <a:p>
            <a:r>
              <a:rPr lang="en-GB" dirty="0">
                <a:solidFill>
                  <a:prstClr val="black"/>
                </a:solidFill>
              </a:rPr>
              <a:t>Chair, Greenacre Academy Trust</a:t>
            </a:r>
          </a:p>
        </p:txBody>
      </p:sp>
      <p:sp>
        <p:nvSpPr>
          <p:cNvPr id="18" name="TextBox 17"/>
          <p:cNvSpPr txBox="1"/>
          <p:nvPr/>
        </p:nvSpPr>
        <p:spPr>
          <a:xfrm>
            <a:off x="1528219" y="5221176"/>
            <a:ext cx="2376264" cy="1046440"/>
          </a:xfrm>
          <a:prstGeom prst="rect">
            <a:avLst/>
          </a:prstGeom>
          <a:noFill/>
        </p:spPr>
        <p:txBody>
          <a:bodyPr wrap="square" rtlCol="0">
            <a:spAutoFit/>
          </a:bodyPr>
          <a:lstStyle/>
          <a:p>
            <a:r>
              <a:rPr lang="en-GB" sz="2600" dirty="0">
                <a:solidFill>
                  <a:prstClr val="black"/>
                </a:solidFill>
              </a:rPr>
              <a:t>Mark Ducker </a:t>
            </a:r>
          </a:p>
          <a:p>
            <a:r>
              <a:rPr lang="en-GB" dirty="0">
                <a:solidFill>
                  <a:prstClr val="black"/>
                </a:solidFill>
              </a:rPr>
              <a:t>Executive Principal, STEP Academy Trust</a:t>
            </a:r>
          </a:p>
        </p:txBody>
      </p:sp>
      <p:pic>
        <p:nvPicPr>
          <p:cNvPr id="17" name="Picture 16"/>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99542" y="5229201"/>
            <a:ext cx="1102519" cy="1440160"/>
          </a:xfrm>
          <a:prstGeom prst="rect">
            <a:avLst/>
          </a:prstGeom>
        </p:spPr>
      </p:pic>
    </p:spTree>
    <p:extLst>
      <p:ext uri="{BB962C8B-B14F-4D97-AF65-F5344CB8AC3E}">
        <p14:creationId xmlns:p14="http://schemas.microsoft.com/office/powerpoint/2010/main" val="1966536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013" y="608493"/>
            <a:ext cx="7704856" cy="738664"/>
          </a:xfrm>
          <a:prstGeom prst="rect">
            <a:avLst/>
          </a:prstGeom>
          <a:noFill/>
        </p:spPr>
        <p:txBody>
          <a:bodyPr wrap="square" rtlCol="0">
            <a:spAutoFit/>
          </a:bodyPr>
          <a:lstStyle/>
          <a:p>
            <a:pPr fontAlgn="base">
              <a:spcBef>
                <a:spcPct val="0"/>
              </a:spcBef>
              <a:spcAft>
                <a:spcPct val="0"/>
              </a:spcAft>
            </a:pPr>
            <a:endParaRPr lang="en-GB" sz="2400" dirty="0">
              <a:solidFill>
                <a:prstClr val="black"/>
              </a:solidFill>
            </a:endParaRPr>
          </a:p>
          <a:p>
            <a:pPr fontAlgn="base">
              <a:spcBef>
                <a:spcPct val="0"/>
              </a:spcBef>
              <a:spcAft>
                <a:spcPct val="0"/>
              </a:spcAft>
            </a:pPr>
            <a:endParaRPr lang="en-GB" dirty="0">
              <a:solidFill>
                <a:prstClr val="black"/>
              </a:solidFill>
            </a:endParaRPr>
          </a:p>
        </p:txBody>
      </p:sp>
      <p:sp>
        <p:nvSpPr>
          <p:cNvPr id="5" name="Rectangle 4"/>
          <p:cNvSpPr>
            <a:spLocks noChangeArrowheads="1"/>
          </p:cNvSpPr>
          <p:nvPr/>
        </p:nvSpPr>
        <p:spPr bwMode="auto">
          <a:xfrm>
            <a:off x="433383" y="40567"/>
            <a:ext cx="8485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altLang="en-US" sz="3200" b="1" dirty="0" smtClean="0">
                <a:solidFill>
                  <a:srgbClr val="1F497D"/>
                </a:solidFill>
                <a:latin typeface="Calibri" pitchFamily="34" charset="0"/>
              </a:rPr>
              <a:t>What is happening to academy numbers in SESL?</a:t>
            </a:r>
            <a:endParaRPr lang="en-GB" altLang="en-US" sz="3200" b="1" dirty="0">
              <a:solidFill>
                <a:srgbClr val="1F497D"/>
              </a:solidFill>
              <a:latin typeface="Calibri" pitchFamily="34" charset="0"/>
            </a:endParaRPr>
          </a:p>
        </p:txBody>
      </p:sp>
      <p:sp>
        <p:nvSpPr>
          <p:cNvPr id="2" name="Rectangle 1"/>
          <p:cNvSpPr/>
          <p:nvPr/>
        </p:nvSpPr>
        <p:spPr>
          <a:xfrm>
            <a:off x="213183" y="748453"/>
            <a:ext cx="8691467" cy="1200329"/>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GB" sz="2400" dirty="0">
                <a:solidFill>
                  <a:prstClr val="black"/>
                </a:solidFill>
              </a:rPr>
              <a:t>75% (349) of primary academies are in a MAT.</a:t>
            </a:r>
          </a:p>
          <a:p>
            <a:pPr fontAlgn="base">
              <a:spcBef>
                <a:spcPct val="0"/>
              </a:spcBef>
              <a:spcAft>
                <a:spcPct val="0"/>
              </a:spcAft>
            </a:pPr>
            <a:endParaRPr lang="en-GB" sz="2400" dirty="0">
              <a:solidFill>
                <a:prstClr val="black"/>
              </a:solidFill>
            </a:endParaRPr>
          </a:p>
          <a:p>
            <a:pPr marL="342900" indent="-342900" fontAlgn="base">
              <a:spcBef>
                <a:spcPct val="0"/>
              </a:spcBef>
              <a:spcAft>
                <a:spcPct val="0"/>
              </a:spcAft>
              <a:buFont typeface="Arial" panose="020B0604020202020204" pitchFamily="34" charset="0"/>
              <a:buChar char="•"/>
            </a:pPr>
            <a:r>
              <a:rPr lang="en-GB" sz="2400" smtClean="0">
                <a:solidFill>
                  <a:prstClr val="black"/>
                </a:solidFill>
              </a:rPr>
              <a:t>51% </a:t>
            </a:r>
            <a:r>
              <a:rPr lang="en-GB" sz="2400" dirty="0">
                <a:solidFill>
                  <a:prstClr val="black"/>
                </a:solidFill>
              </a:rPr>
              <a:t>(166) of secondary academies are in a MAT.</a:t>
            </a:r>
          </a:p>
        </p:txBody>
      </p:sp>
      <p:graphicFrame>
        <p:nvGraphicFramePr>
          <p:cNvPr id="6" name="Chart 5"/>
          <p:cNvGraphicFramePr>
            <a:graphicFrameLocks/>
          </p:cNvGraphicFramePr>
          <p:nvPr>
            <p:extLst>
              <p:ext uri="{D42A27DB-BD31-4B8C-83A1-F6EECF244321}">
                <p14:modId xmlns:p14="http://schemas.microsoft.com/office/powerpoint/2010/main" val="3454062576"/>
              </p:ext>
            </p:extLst>
          </p:nvPr>
        </p:nvGraphicFramePr>
        <p:xfrm>
          <a:off x="-396552" y="2204864"/>
          <a:ext cx="5150905" cy="4525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580989736"/>
              </p:ext>
            </p:extLst>
          </p:nvPr>
        </p:nvGraphicFramePr>
        <p:xfrm>
          <a:off x="4053441" y="1700809"/>
          <a:ext cx="6063175" cy="57606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437450792"/>
              </p:ext>
            </p:extLst>
          </p:nvPr>
        </p:nvGraphicFramePr>
        <p:xfrm>
          <a:off x="-61591" y="2318113"/>
          <a:ext cx="5306741" cy="471128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835696" y="2004809"/>
            <a:ext cx="1224136" cy="400110"/>
          </a:xfrm>
          <a:prstGeom prst="rect">
            <a:avLst/>
          </a:prstGeom>
          <a:noFill/>
        </p:spPr>
        <p:txBody>
          <a:bodyPr wrap="square" rtlCol="0">
            <a:spAutoFit/>
          </a:bodyPr>
          <a:lstStyle/>
          <a:p>
            <a:pPr fontAlgn="base">
              <a:spcBef>
                <a:spcPct val="0"/>
              </a:spcBef>
              <a:spcAft>
                <a:spcPct val="0"/>
              </a:spcAft>
            </a:pPr>
            <a:r>
              <a:rPr lang="en-GB" sz="2000" b="1" dirty="0">
                <a:solidFill>
                  <a:prstClr val="black"/>
                </a:solidFill>
              </a:rPr>
              <a:t>Primary</a:t>
            </a:r>
          </a:p>
        </p:txBody>
      </p:sp>
      <p:graphicFrame>
        <p:nvGraphicFramePr>
          <p:cNvPr id="9" name="Chart 8"/>
          <p:cNvGraphicFramePr>
            <a:graphicFrameLocks/>
          </p:cNvGraphicFramePr>
          <p:nvPr>
            <p:extLst>
              <p:ext uri="{D42A27DB-BD31-4B8C-83A1-F6EECF244321}">
                <p14:modId xmlns:p14="http://schemas.microsoft.com/office/powerpoint/2010/main" val="3705525493"/>
              </p:ext>
            </p:extLst>
          </p:nvPr>
        </p:nvGraphicFramePr>
        <p:xfrm>
          <a:off x="3851920" y="1700808"/>
          <a:ext cx="6480720" cy="53285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extLst>
              <p:ext uri="{D42A27DB-BD31-4B8C-83A1-F6EECF244321}">
                <p14:modId xmlns:p14="http://schemas.microsoft.com/office/powerpoint/2010/main" val="3306110235"/>
              </p:ext>
            </p:extLst>
          </p:nvPr>
        </p:nvGraphicFramePr>
        <p:xfrm>
          <a:off x="-900608" y="2404919"/>
          <a:ext cx="6498468" cy="39764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p:cNvGraphicFramePr>
            <a:graphicFrameLocks/>
          </p:cNvGraphicFramePr>
          <p:nvPr>
            <p:extLst>
              <p:ext uri="{D42A27DB-BD31-4B8C-83A1-F6EECF244321}">
                <p14:modId xmlns:p14="http://schemas.microsoft.com/office/powerpoint/2010/main" val="701141189"/>
              </p:ext>
            </p:extLst>
          </p:nvPr>
        </p:nvGraphicFramePr>
        <p:xfrm>
          <a:off x="3563888" y="2348880"/>
          <a:ext cx="6706009" cy="406685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0033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68313" y="333375"/>
            <a:ext cx="8229600" cy="861774"/>
          </a:xfrm>
        </p:spPr>
        <p:txBody>
          <a:bodyPr/>
          <a:lstStyle/>
          <a:p>
            <a:pPr>
              <a:tabLst>
                <a:tab pos="355600" algn="l"/>
              </a:tabLst>
            </a:pPr>
            <a:r>
              <a:rPr lang="en-GB" sz="2800" dirty="0" smtClean="0"/>
              <a:t>What do MATs in the South East tell us are the benefits of setting one up?</a:t>
            </a:r>
            <a:endParaRPr lang="en-GB" altLang="en-US" sz="2800" dirty="0" smtClean="0">
              <a:solidFill>
                <a:srgbClr val="104F75"/>
              </a:solidFill>
              <a:cs typeface="Arial" charset="0"/>
            </a:endParaRPr>
          </a:p>
        </p:txBody>
      </p:sp>
      <p:sp>
        <p:nvSpPr>
          <p:cNvPr id="3" name="Content Placeholder 2"/>
          <p:cNvSpPr>
            <a:spLocks noGrp="1"/>
          </p:cNvSpPr>
          <p:nvPr>
            <p:ph idx="4294967295"/>
          </p:nvPr>
        </p:nvSpPr>
        <p:spPr>
          <a:xfrm>
            <a:off x="755576" y="1484784"/>
            <a:ext cx="7777733" cy="4608512"/>
          </a:xfrm>
        </p:spPr>
        <p:txBody>
          <a:bodyPr>
            <a:normAutofit/>
          </a:bodyPr>
          <a:lstStyle/>
          <a:p>
            <a:pPr marL="342900" lvl="0" indent="-342900" defTabSz="914400" eaLnBrk="1" fontAlgn="auto" hangingPunct="1">
              <a:spcBef>
                <a:spcPct val="20000"/>
              </a:spcBef>
              <a:spcAft>
                <a:spcPts val="0"/>
              </a:spcAft>
              <a:buClrTx/>
              <a:buFont typeface="Arial" panose="020B0604020202020204" pitchFamily="34" charset="0"/>
              <a:buChar char="•"/>
            </a:pPr>
            <a:r>
              <a:rPr lang="en-GB" sz="2400" b="0" kern="1200" dirty="0" smtClean="0">
                <a:solidFill>
                  <a:prstClr val="black"/>
                </a:solidFill>
                <a:latin typeface="Arial" panose="020B0604020202020204" pitchFamily="34" charset="0"/>
                <a:cs typeface="Arial" panose="020B0604020202020204" pitchFamily="34" charset="0"/>
              </a:rPr>
              <a:t>Opportunity to improve more children’s life chances</a:t>
            </a:r>
            <a:endParaRPr lang="en-GB" sz="2400" b="0" kern="1200" dirty="0">
              <a:solidFill>
                <a:prstClr val="black"/>
              </a:solidFill>
              <a:latin typeface="Arial" panose="020B0604020202020204" pitchFamily="34" charset="0"/>
              <a:cs typeface="Arial" panose="020B0604020202020204" pitchFamily="34" charset="0"/>
            </a:endParaRPr>
          </a:p>
          <a:p>
            <a:pPr marL="342900" lvl="0" indent="-342900" defTabSz="914400" eaLnBrk="1" fontAlgn="auto" hangingPunct="1">
              <a:spcBef>
                <a:spcPct val="20000"/>
              </a:spcBef>
              <a:spcAft>
                <a:spcPts val="0"/>
              </a:spcAft>
              <a:buClrTx/>
              <a:buFont typeface="Arial" panose="020B0604020202020204" pitchFamily="34" charset="0"/>
              <a:buChar char="•"/>
            </a:pPr>
            <a:r>
              <a:rPr lang="en-GB" sz="2400" b="0" kern="1200" dirty="0" smtClean="0">
                <a:solidFill>
                  <a:prstClr val="black"/>
                </a:solidFill>
                <a:latin typeface="Arial" panose="020B0604020202020204" pitchFamily="34" charset="0"/>
                <a:cs typeface="Arial" panose="020B0604020202020204" pitchFamily="34" charset="0"/>
              </a:rPr>
              <a:t>To share professional practice to improve education e.g. curriculum, data</a:t>
            </a:r>
          </a:p>
          <a:p>
            <a:pPr marL="342900" lvl="0" indent="-342900" defTabSz="914400" eaLnBrk="1" fontAlgn="auto" hangingPunct="1">
              <a:spcBef>
                <a:spcPct val="20000"/>
              </a:spcBef>
              <a:spcAft>
                <a:spcPts val="0"/>
              </a:spcAft>
              <a:buClrTx/>
              <a:buFont typeface="Arial" panose="020B0604020202020204" pitchFamily="34" charset="0"/>
              <a:buChar char="•"/>
            </a:pPr>
            <a:r>
              <a:rPr lang="en-GB" sz="2400" b="0" kern="1200" dirty="0" smtClean="0">
                <a:solidFill>
                  <a:prstClr val="black"/>
                </a:solidFill>
                <a:latin typeface="Arial" panose="020B0604020202020204" pitchFamily="34" charset="0"/>
                <a:cs typeface="Arial" panose="020B0604020202020204" pitchFamily="34" charset="0"/>
              </a:rPr>
              <a:t>To retain / develop leadership and staff e.g. succession planning</a:t>
            </a:r>
          </a:p>
          <a:p>
            <a:pPr marL="342900" lvl="0" indent="-342900" defTabSz="914400" eaLnBrk="1" fontAlgn="auto" hangingPunct="1">
              <a:spcBef>
                <a:spcPct val="20000"/>
              </a:spcBef>
              <a:spcAft>
                <a:spcPts val="0"/>
              </a:spcAft>
              <a:buClrTx/>
              <a:buFont typeface="Arial" panose="020B0604020202020204" pitchFamily="34" charset="0"/>
              <a:buChar char="•"/>
            </a:pPr>
            <a:r>
              <a:rPr lang="en-GB" sz="2400" b="0" kern="1200" dirty="0" smtClean="0">
                <a:solidFill>
                  <a:prstClr val="black"/>
                </a:solidFill>
                <a:latin typeface="Arial" panose="020B0604020202020204" pitchFamily="34" charset="0"/>
                <a:cs typeface="Arial" panose="020B0604020202020204" pitchFamily="34" charset="0"/>
              </a:rPr>
              <a:t>To drive out </a:t>
            </a:r>
            <a:r>
              <a:rPr lang="en-GB" sz="2400" b="0" kern="1200" dirty="0">
                <a:solidFill>
                  <a:prstClr val="black"/>
                </a:solidFill>
                <a:latin typeface="Arial" panose="020B0604020202020204" pitchFamily="34" charset="0"/>
                <a:cs typeface="Arial" panose="020B0604020202020204" pitchFamily="34" charset="0"/>
              </a:rPr>
              <a:t>e</a:t>
            </a:r>
            <a:r>
              <a:rPr lang="en-GB" sz="2400" b="0" kern="1200" dirty="0" smtClean="0">
                <a:solidFill>
                  <a:prstClr val="black"/>
                </a:solidFill>
                <a:latin typeface="Arial" panose="020B0604020202020204" pitchFamily="34" charset="0"/>
                <a:cs typeface="Arial" panose="020B0604020202020204" pitchFamily="34" charset="0"/>
              </a:rPr>
              <a:t>conomies </a:t>
            </a:r>
            <a:r>
              <a:rPr lang="en-GB" sz="2400" b="0" kern="1200" dirty="0">
                <a:solidFill>
                  <a:prstClr val="black"/>
                </a:solidFill>
                <a:latin typeface="Arial" panose="020B0604020202020204" pitchFamily="34" charset="0"/>
                <a:cs typeface="Arial" panose="020B0604020202020204" pitchFamily="34" charset="0"/>
              </a:rPr>
              <a:t>of s</a:t>
            </a:r>
            <a:r>
              <a:rPr lang="en-GB" sz="2400" b="0" kern="1200" dirty="0" smtClean="0">
                <a:solidFill>
                  <a:prstClr val="black"/>
                </a:solidFill>
                <a:latin typeface="Arial" panose="020B0604020202020204" pitchFamily="34" charset="0"/>
                <a:cs typeface="Arial" panose="020B0604020202020204" pitchFamily="34" charset="0"/>
              </a:rPr>
              <a:t>cale e.g. procurement, appointments</a:t>
            </a:r>
          </a:p>
          <a:p>
            <a:pPr marL="342900" lvl="0" indent="-342900" defTabSz="914400" eaLnBrk="1" fontAlgn="auto" hangingPunct="1">
              <a:spcBef>
                <a:spcPct val="20000"/>
              </a:spcBef>
              <a:spcAft>
                <a:spcPts val="0"/>
              </a:spcAft>
              <a:buClrTx/>
              <a:buFont typeface="Arial" panose="020B0604020202020204" pitchFamily="34" charset="0"/>
              <a:buChar char="•"/>
            </a:pPr>
            <a:r>
              <a:rPr lang="en-GB" sz="2400" b="0" kern="1200" dirty="0" smtClean="0">
                <a:solidFill>
                  <a:prstClr val="black"/>
                </a:solidFill>
                <a:latin typeface="Arial" panose="020B0604020202020204" pitchFamily="34" charset="0"/>
                <a:cs typeface="Arial" panose="020B0604020202020204" pitchFamily="34" charset="0"/>
              </a:rPr>
              <a:t>To refresh and change governance</a:t>
            </a:r>
          </a:p>
          <a:p>
            <a:pPr marL="342900" lvl="0" indent="-342900" defTabSz="914400" eaLnBrk="1" fontAlgn="auto" hangingPunct="1">
              <a:spcBef>
                <a:spcPct val="20000"/>
              </a:spcBef>
              <a:spcAft>
                <a:spcPts val="0"/>
              </a:spcAft>
              <a:buClrTx/>
              <a:buFont typeface="Arial" panose="020B0604020202020204" pitchFamily="34" charset="0"/>
              <a:buChar char="•"/>
            </a:pPr>
            <a:r>
              <a:rPr lang="en-GB" sz="2400" b="0" kern="1200" dirty="0" smtClean="0">
                <a:solidFill>
                  <a:prstClr val="black"/>
                </a:solidFill>
                <a:latin typeface="Arial" panose="020B0604020202020204" pitchFamily="34" charset="0"/>
                <a:cs typeface="Arial" panose="020B0604020202020204" pitchFamily="34" charset="0"/>
              </a:rPr>
              <a:t>To standardise process and manage risk consistently</a:t>
            </a:r>
            <a:endParaRPr lang="en-GB" sz="2400" b="0" kern="1200" dirty="0">
              <a:solidFill>
                <a:prstClr val="black"/>
              </a:solidFill>
              <a:latin typeface="Arial" panose="020B0604020202020204" pitchFamily="34" charset="0"/>
              <a:cs typeface="Arial" panose="020B0604020202020204" pitchFamily="34" charset="0"/>
            </a:endParaRPr>
          </a:p>
          <a:p>
            <a:pPr marL="742950" lvl="1" indent="-285750" defTabSz="914400" eaLnBrk="1" fontAlgn="auto" hangingPunct="1">
              <a:spcBef>
                <a:spcPct val="20000"/>
              </a:spcBef>
              <a:spcAft>
                <a:spcPts val="0"/>
              </a:spcAft>
              <a:buClrTx/>
              <a:buSzTx/>
              <a:buFont typeface="Arial" panose="020B0604020202020204" pitchFamily="34" charset="0"/>
              <a:buChar char="–"/>
            </a:pPr>
            <a:endParaRPr lang="en-GB" sz="1900" kern="1200" dirty="0">
              <a:solidFill>
                <a:prstClr val="black"/>
              </a:solidFill>
              <a:latin typeface="Arial" panose="020B0604020202020204" pitchFamily="34" charset="0"/>
              <a:cs typeface="Arial" panose="020B0604020202020204" pitchFamily="34" charset="0"/>
            </a:endParaRPr>
          </a:p>
        </p:txBody>
      </p:sp>
      <p:sp>
        <p:nvSpPr>
          <p:cNvPr id="4" name="Slide Number Placeholder 4"/>
          <p:cNvSpPr txBox="1">
            <a:spLocks/>
          </p:cNvSpPr>
          <p:nvPr/>
        </p:nvSpPr>
        <p:spPr>
          <a:xfrm>
            <a:off x="6819900" y="6356350"/>
            <a:ext cx="2133600" cy="365125"/>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414DCDC4-EF46-4CA1-942D-27F6488B144A}" type="slidenum">
              <a:rPr lang="en-GB" smtClean="0">
                <a:solidFill>
                  <a:prstClr val="black"/>
                </a:solidFill>
              </a:rPr>
              <a:pPr algn="r">
                <a:defRPr/>
              </a:pPr>
              <a:t>8</a:t>
            </a:fld>
            <a:endParaRPr lang="en-GB" dirty="0">
              <a:solidFill>
                <a:prstClr val="black"/>
              </a:solidFill>
            </a:endParaRPr>
          </a:p>
        </p:txBody>
      </p:sp>
    </p:spTree>
    <p:extLst>
      <p:ext uri="{BB962C8B-B14F-4D97-AF65-F5344CB8AC3E}">
        <p14:creationId xmlns:p14="http://schemas.microsoft.com/office/powerpoint/2010/main" val="3536028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68313" y="333375"/>
            <a:ext cx="8229600" cy="861774"/>
          </a:xfrm>
        </p:spPr>
        <p:txBody>
          <a:bodyPr/>
          <a:lstStyle/>
          <a:p>
            <a:pPr>
              <a:tabLst>
                <a:tab pos="355600" algn="l"/>
              </a:tabLst>
            </a:pPr>
            <a:r>
              <a:rPr lang="en-GB" sz="2800" dirty="0" smtClean="0"/>
              <a:t>MATs can allow strength in numbers while retaining identity</a:t>
            </a:r>
            <a:endParaRPr lang="en-GB" altLang="en-US" sz="2800" dirty="0" smtClean="0">
              <a:solidFill>
                <a:srgbClr val="104F75"/>
              </a:solidFill>
              <a:cs typeface="Arial" charset="0"/>
            </a:endParaRPr>
          </a:p>
        </p:txBody>
      </p:sp>
      <p:sp>
        <p:nvSpPr>
          <p:cNvPr id="4" name="Slide Number Placeholder 4"/>
          <p:cNvSpPr txBox="1">
            <a:spLocks/>
          </p:cNvSpPr>
          <p:nvPr/>
        </p:nvSpPr>
        <p:spPr>
          <a:xfrm>
            <a:off x="6819900" y="6356350"/>
            <a:ext cx="2133600" cy="365125"/>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414DCDC4-EF46-4CA1-942D-27F6488B144A}" type="slidenum">
              <a:rPr lang="en-GB" smtClean="0">
                <a:solidFill>
                  <a:prstClr val="black"/>
                </a:solidFill>
              </a:rPr>
              <a:pPr algn="r">
                <a:defRPr/>
              </a:pPr>
              <a:t>9</a:t>
            </a:fld>
            <a:endParaRPr lang="en-GB" dirty="0">
              <a:solidFill>
                <a:prstClr val="black"/>
              </a:solidFill>
            </a:endParaRPr>
          </a:p>
        </p:txBody>
      </p:sp>
      <p:sp>
        <p:nvSpPr>
          <p:cNvPr id="6" name="Content Placeholder 2"/>
          <p:cNvSpPr txBox="1">
            <a:spLocks/>
          </p:cNvSpPr>
          <p:nvPr/>
        </p:nvSpPr>
        <p:spPr>
          <a:xfrm>
            <a:off x="415365" y="1268761"/>
            <a:ext cx="4038600" cy="3960439"/>
          </a:xfrm>
          <a:prstGeom prst="rect">
            <a:avLst/>
          </a:prstGeom>
          <a:solidFill>
            <a:sysClr val="window" lastClr="FFFFFF"/>
          </a:solidFill>
          <a:ln w="25400" cap="flat" cmpd="sng" algn="ctr">
            <a:solidFill>
              <a:srgbClr val="C0504D"/>
            </a:solidFill>
            <a:prstDash val="solid"/>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9pPr>
          </a:lstStyle>
          <a:p>
            <a:pPr>
              <a:defRPr/>
            </a:pPr>
            <a:endParaRPr lang="en-GB" sz="2000" b="1" dirty="0" smtClean="0">
              <a:solidFill>
                <a:sysClr val="windowText" lastClr="000000"/>
              </a:solidFill>
              <a:cs typeface="Arial" panose="020B0604020202020204" pitchFamily="34" charset="0"/>
            </a:endParaRPr>
          </a:p>
          <a:p>
            <a:pPr>
              <a:defRPr/>
            </a:pPr>
            <a:r>
              <a:rPr lang="en-GB" sz="2000" b="1" dirty="0" smtClean="0">
                <a:solidFill>
                  <a:sysClr val="windowText" lastClr="000000"/>
                </a:solidFill>
                <a:cs typeface="Arial" panose="020B0604020202020204" pitchFamily="34" charset="0"/>
              </a:rPr>
              <a:t>Enable entitlement to better education e.g.</a:t>
            </a:r>
          </a:p>
          <a:p>
            <a:pPr lvl="1">
              <a:defRPr/>
            </a:pPr>
            <a:r>
              <a:rPr lang="en-GB" sz="2000" dirty="0" smtClean="0">
                <a:solidFill>
                  <a:sysClr val="windowText" lastClr="000000"/>
                </a:solidFill>
                <a:cs typeface="Arial" panose="020B0604020202020204" pitchFamily="34" charset="0"/>
              </a:rPr>
              <a:t>Systems and </a:t>
            </a:r>
            <a:r>
              <a:rPr lang="en-GB" sz="2000" dirty="0">
                <a:solidFill>
                  <a:sysClr val="windowText" lastClr="000000"/>
                </a:solidFill>
                <a:cs typeface="Arial" panose="020B0604020202020204" pitchFamily="34" charset="0"/>
              </a:rPr>
              <a:t>o</a:t>
            </a:r>
            <a:r>
              <a:rPr lang="en-GB" sz="2000" dirty="0" err="1" smtClean="0">
                <a:solidFill>
                  <a:sysClr val="windowText" lastClr="000000"/>
                </a:solidFill>
                <a:cs typeface="Arial" panose="020B0604020202020204" pitchFamily="34" charset="0"/>
              </a:rPr>
              <a:t>perating</a:t>
            </a:r>
            <a:r>
              <a:rPr lang="en-GB" sz="2000" dirty="0" smtClean="0">
                <a:solidFill>
                  <a:sysClr val="windowText" lastClr="000000"/>
                </a:solidFill>
                <a:cs typeface="Arial" panose="020B0604020202020204" pitchFamily="34" charset="0"/>
              </a:rPr>
              <a:t> procedures</a:t>
            </a:r>
          </a:p>
          <a:p>
            <a:pPr lvl="1">
              <a:defRPr/>
            </a:pPr>
            <a:r>
              <a:rPr lang="en-GB" sz="2000" dirty="0" smtClean="0">
                <a:solidFill>
                  <a:sysClr val="windowText" lastClr="000000"/>
                </a:solidFill>
                <a:cs typeface="Arial" panose="020B0604020202020204" pitchFamily="34" charset="0"/>
              </a:rPr>
              <a:t>Use of data</a:t>
            </a:r>
          </a:p>
          <a:p>
            <a:pPr lvl="1">
              <a:defRPr/>
            </a:pPr>
            <a:r>
              <a:rPr lang="en-GB" sz="2000" dirty="0" smtClean="0">
                <a:solidFill>
                  <a:sysClr val="windowText" lastClr="000000"/>
                </a:solidFill>
                <a:cs typeface="Arial" panose="020B0604020202020204" pitchFamily="34" charset="0"/>
              </a:rPr>
              <a:t>Assessment and reporting</a:t>
            </a:r>
          </a:p>
          <a:p>
            <a:pPr lvl="1">
              <a:defRPr/>
            </a:pPr>
            <a:r>
              <a:rPr lang="en-GB" sz="2000" dirty="0" smtClean="0">
                <a:solidFill>
                  <a:sysClr val="windowText" lastClr="000000"/>
                </a:solidFill>
                <a:cs typeface="Arial" panose="020B0604020202020204" pitchFamily="34" charset="0"/>
              </a:rPr>
              <a:t>HR practice - one employer</a:t>
            </a:r>
          </a:p>
          <a:p>
            <a:pPr lvl="1">
              <a:defRPr/>
            </a:pPr>
            <a:r>
              <a:rPr lang="en-GB" sz="2000" dirty="0" smtClean="0">
                <a:solidFill>
                  <a:sysClr val="windowText" lastClr="000000"/>
                </a:solidFill>
                <a:cs typeface="Arial" panose="020B0604020202020204" pitchFamily="34" charset="0"/>
              </a:rPr>
              <a:t>Governance!</a:t>
            </a:r>
            <a:endParaRPr lang="en-GB" sz="2000" dirty="0">
              <a:solidFill>
                <a:sysClr val="windowText" lastClr="000000"/>
              </a:solidFill>
              <a:cs typeface="Arial" panose="020B0604020202020204" pitchFamily="34" charset="0"/>
            </a:endParaRPr>
          </a:p>
        </p:txBody>
      </p:sp>
      <p:sp>
        <p:nvSpPr>
          <p:cNvPr id="11" name="Content Placeholder 3"/>
          <p:cNvSpPr txBox="1">
            <a:spLocks/>
          </p:cNvSpPr>
          <p:nvPr/>
        </p:nvSpPr>
        <p:spPr>
          <a:xfrm>
            <a:off x="4648200" y="1268760"/>
            <a:ext cx="4038600" cy="3960440"/>
          </a:xfrm>
          <a:prstGeom prst="rect">
            <a:avLst/>
          </a:prstGeom>
          <a:solidFill>
            <a:sysClr val="window" lastClr="FFFFFF"/>
          </a:solidFill>
          <a:ln w="25400" cap="flat" cmpd="sng" algn="ctr">
            <a:solidFill>
              <a:srgbClr val="9BBB59"/>
            </a:solidFill>
            <a:prstDash val="solid"/>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defRPr/>
            </a:pPr>
            <a:endParaRPr lang="en-GB" sz="2000" b="1" dirty="0" smtClean="0">
              <a:solidFill>
                <a:sysClr val="windowText" lastClr="000000"/>
              </a:solidFill>
              <a:cs typeface="Arial" panose="020B0604020202020204" pitchFamily="34" charset="0"/>
            </a:endParaRPr>
          </a:p>
          <a:p>
            <a:pPr>
              <a:defRPr/>
            </a:pPr>
            <a:r>
              <a:rPr lang="en-GB" sz="2000" b="1" dirty="0" smtClean="0">
                <a:solidFill>
                  <a:sysClr val="windowText" lastClr="000000"/>
                </a:solidFill>
                <a:cs typeface="Arial" panose="020B0604020202020204" pitchFamily="34" charset="0"/>
              </a:rPr>
              <a:t>But n</a:t>
            </a:r>
            <a:r>
              <a:rPr lang="en-GB" sz="2000" b="1" dirty="0" err="1" smtClean="0">
                <a:solidFill>
                  <a:sysClr val="windowText" lastClr="000000"/>
                </a:solidFill>
                <a:cs typeface="Arial" panose="020B0604020202020204" pitchFamily="34" charset="0"/>
              </a:rPr>
              <a:t>ot</a:t>
            </a:r>
            <a:r>
              <a:rPr lang="en-GB" sz="2000" b="1" dirty="0" smtClean="0">
                <a:solidFill>
                  <a:sysClr val="windowText" lastClr="000000"/>
                </a:solidFill>
                <a:cs typeface="Arial" panose="020B0604020202020204" pitchFamily="34" charset="0"/>
              </a:rPr>
              <a:t> mandatory in every respect</a:t>
            </a:r>
          </a:p>
          <a:p>
            <a:pPr lvl="1">
              <a:defRPr/>
            </a:pPr>
            <a:r>
              <a:rPr lang="en-GB" sz="2000" dirty="0" smtClean="0">
                <a:solidFill>
                  <a:sysClr val="windowText" lastClr="000000"/>
                </a:solidFill>
                <a:cs typeface="Arial" panose="020B0604020202020204" pitchFamily="34" charset="0"/>
              </a:rPr>
              <a:t>Culture</a:t>
            </a:r>
          </a:p>
          <a:p>
            <a:pPr lvl="1">
              <a:defRPr/>
            </a:pPr>
            <a:r>
              <a:rPr lang="en-GB" sz="2000" dirty="0" smtClean="0">
                <a:solidFill>
                  <a:sysClr val="windowText" lastClr="000000"/>
                </a:solidFill>
                <a:cs typeface="Arial" panose="020B0604020202020204" pitchFamily="34" charset="0"/>
              </a:rPr>
              <a:t>Uniform</a:t>
            </a:r>
          </a:p>
          <a:p>
            <a:pPr lvl="1">
              <a:defRPr/>
            </a:pPr>
            <a:r>
              <a:rPr lang="en-GB" sz="2000" dirty="0" smtClean="0">
                <a:solidFill>
                  <a:sysClr val="windowText" lastClr="000000"/>
                </a:solidFill>
                <a:cs typeface="Arial" panose="020B0604020202020204" pitchFamily="34" charset="0"/>
              </a:rPr>
              <a:t>Relationship with local community</a:t>
            </a:r>
          </a:p>
          <a:p>
            <a:pPr lvl="1">
              <a:defRPr/>
            </a:pPr>
            <a:r>
              <a:rPr lang="en-GB" sz="2000" dirty="0" smtClean="0">
                <a:solidFill>
                  <a:sysClr val="windowText" lastClr="000000"/>
                </a:solidFill>
                <a:cs typeface="Arial" panose="020B0604020202020204" pitchFamily="34" charset="0"/>
              </a:rPr>
              <a:t>Educational networks unique to the school</a:t>
            </a:r>
          </a:p>
          <a:p>
            <a:pPr>
              <a:defRPr/>
            </a:pPr>
            <a:endParaRPr lang="en-GB" sz="2000" dirty="0" smtClean="0">
              <a:solidFill>
                <a:sysClr val="windowText" lastClr="000000"/>
              </a:solidFill>
            </a:endParaRPr>
          </a:p>
          <a:p>
            <a:pPr>
              <a:defRPr/>
            </a:pPr>
            <a:endParaRPr lang="en-GB" sz="2000" dirty="0">
              <a:solidFill>
                <a:sysClr val="windowText" lastClr="000000"/>
              </a:solidFill>
            </a:endParaRPr>
          </a:p>
        </p:txBody>
      </p:sp>
    </p:spTree>
    <p:extLst>
      <p:ext uri="{BB962C8B-B14F-4D97-AF65-F5344CB8AC3E}">
        <p14:creationId xmlns:p14="http://schemas.microsoft.com/office/powerpoint/2010/main" val="268331388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eblavvr6kSzSdxfBKr2Z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2kmOFnc2cUe_TJLSmUSP4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TLt4qQOpUWH9eOPs12a5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0Dcc8gyEUKqHnRqWAP2Z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S5XgzxGqm0uPciSFhCdT6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eblavvr6kSzSdxfBKr2Z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2kmOFnc2cUe_TJLSmUSP4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TLt4qQOpUWH9eOPs12a5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0Dcc8gyEUKqHnRqWAP2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6eblavvr6kSzSdxfBKr2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5XgzxGqm0uPciSFhCdT6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eblavvr6kSzSdxfBKr2Z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2kmOFnc2cUe_TJLSmUSP4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TLt4qQOpUWH9eOPs12a5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0Dcc8gyEUKqHnRqWAP2Z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5XgzxGqm0uPciSFhCdT6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6eblavvr6kSzSdxfBKr2Z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2kmOFnc2cUe_TJLSmUSP4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bo90l6NuUi3oD.uSTO.K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TLt4qQOpUWH9eOPs12a5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z0Dcc8gyEUKqHnRqWAP2Z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S5XgzxGqm0uPciSFhCdT6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6eblavvr6kSzSdxfBKr2Z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2kmOFnc2cUe_TJLSmUSP4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TLt4qQOpUWH9eOPs12a5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z0Dcc8gyEUKqHnRqWAP2Z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S5XgzxGqm0uPciSFhCdT6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kA9D5DE2EGX.IKH3OWC6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6eblavvr6kSzSdxfBKr2Z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abo90l6NuUi3oD.uSTO.K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HkA9D5DE2EGX.IKH3OWC6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2kmOFnc2cUe_TJLSmUSP4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TLt4qQOpUWH9eOPs12a5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0Dcc8gyEUKqHnRqWAP2Z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S5XgzxGqm0uPciSFhCdT6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6eblavvr6kSzSdxfBKr2Z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kmOFnc2cUe_TJLSmUSP4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kmOFnc2cUe_TJLSmUSP4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TLt4qQOpUWH9eOPs12a5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0Dcc8gyEUKqHnRqWAP2Z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S5XgzxGqm0uPciSFhCdT6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6eblavvr6kSzSdxfBKr2Z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2kmOFnc2cUe_TJLSmUSP4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TLt4qQOpUWH9eOPs12a5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0Dcc8gyEUKqHnRqWAP2Z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S5XgzxGqm0uPciSFhCdT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TLt4qQOpUWH9eOPs12a5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0Dcc8gyEUKqHnRqWAP2Z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5XgzxGqm0uPciSFhCdT6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B2B2B2"/>
      </a:lt2>
      <a:accent1>
        <a:srgbClr val="FBDD00"/>
      </a:accent1>
      <a:accent2>
        <a:srgbClr val="5ABBB1"/>
      </a:accent2>
      <a:accent3>
        <a:srgbClr val="FFFFFF"/>
      </a:accent3>
      <a:accent4>
        <a:srgbClr val="000000"/>
      </a:accent4>
      <a:accent5>
        <a:srgbClr val="FDEBAA"/>
      </a:accent5>
      <a:accent6>
        <a:srgbClr val="51A9A0"/>
      </a:accent6>
      <a:hlink>
        <a:srgbClr val="0092BC"/>
      </a:hlink>
      <a:folHlink>
        <a:srgbClr val="324C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B2B2B2"/>
        </a:lt2>
        <a:accent1>
          <a:srgbClr val="FBDD00"/>
        </a:accent1>
        <a:accent2>
          <a:srgbClr val="5ABBB1"/>
        </a:accent2>
        <a:accent3>
          <a:srgbClr val="FFFFFF"/>
        </a:accent3>
        <a:accent4>
          <a:srgbClr val="000000"/>
        </a:accent4>
        <a:accent5>
          <a:srgbClr val="FDEBAA"/>
        </a:accent5>
        <a:accent6>
          <a:srgbClr val="51A9A0"/>
        </a:accent6>
        <a:hlink>
          <a:srgbClr val="0092BC"/>
        </a:hlink>
        <a:folHlink>
          <a:srgbClr val="324C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140206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2_20140206 ppt template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2_20140206 ppt 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2_20140206 ppt template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20140206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2_20140206 ppt template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2_20140206 ppt 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2_20140206 ppt template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fcff89b5-5d6d-4e65-a829-6f4a98dd03af" ContentTypeId="0x0101007F645D6FBA204A029FECB8BFC6578C39005279853530254253B886E13194843F8A003AA4A7828D8545A79A93568015812350"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Programme and Project Management" ma:contentTypeID="0x0101007F645D6FBA204A029FECB8BFC6578C39005279853530254253B886E13194843F8A003AA4A7828D8545A79A9356801581235000C9D6196A3F283545A70BA13B1166645A" ma:contentTypeVersion="1" ma:contentTypeDescription="For programme or project documents. Records retained for 10 years." ma:contentTypeScope="" ma:versionID="1c28b53ce374c83a43140daca22bc266">
  <xsd:schema xmlns:xsd="http://www.w3.org/2001/XMLSchema" xmlns:xs="http://www.w3.org/2001/XMLSchema" xmlns:p="http://schemas.microsoft.com/office/2006/metadata/properties" xmlns:ns1="http://schemas.microsoft.com/sharepoint/v3" xmlns:ns2="b8cb3cbd-ce5c-4a72-9da4-9013f91c5903" xmlns:ns3="92daf93f-e01e-4872-8845-39b4ecebfd51" targetNamespace="http://schemas.microsoft.com/office/2006/metadata/properties" ma:root="true" ma:fieldsID="d1847638a262f0c7decdbc579829a472" ns1:_="" ns2:_="" ns3:_="">
    <xsd:import namespace="http://schemas.microsoft.com/sharepoint/v3"/>
    <xsd:import namespace="b8cb3cbd-ce5c-4a72-9da4-9013f91c5903"/>
    <xsd:import namespace="92daf93f-e01e-4872-8845-39b4ecebfd51"/>
    <xsd:element name="properties">
      <xsd:complexType>
        <xsd:sequence>
          <xsd:element name="documentManagement">
            <xsd:complexType>
              <xsd:all>
                <xsd:element ref="ns2:_dlc_DocId" minOccurs="0"/>
                <xsd:element ref="ns2:_dlc_DocIdUrl" minOccurs="0"/>
                <xsd:element ref="ns2:_dlc_DocIdPersistId" minOccurs="0"/>
                <xsd:element ref="ns1:Comments" minOccurs="0"/>
                <xsd:element ref="ns3:IWPContributor" minOccurs="0"/>
                <xsd:element ref="ns3:IWPFunctionTaxHTField0" minOccurs="0"/>
                <xsd:element ref="ns3:IWPOwnerTaxHTField0" minOccurs="0"/>
                <xsd:element ref="ns3:IWPRightsProtectiveMarkingTaxHTField0" minOccurs="0"/>
                <xsd:element ref="ns3:IWPSubjectTaxHTField0" minOccurs="0"/>
                <xsd:element ref="ns3:IWPSiteTypeTaxHTField0" minOccurs="0"/>
                <xsd:element ref="ns2:TaxCatchAll" minOccurs="0"/>
                <xsd:element ref="ns2:TaxCatchAllLabel" minOccurs="0"/>
                <xsd:element ref="ns3:IWPOrganisationalUnitTaxHTField0" minOccurs="0"/>
                <xsd:element ref="ns1:_vti_ItemDeclaredRec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11" nillable="true" ma:displayName="Description" ma:hidden="true" ma:internalName="Comments">
      <xsd:simpleType>
        <xsd:restriction base="dms:Note">
          <xsd:maxLength value="255"/>
        </xsd:restriction>
      </xsd:simpleType>
    </xsd:element>
    <xsd:element name="_vti_ItemDeclaredRecord" ma:index="27"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8cb3cbd-ce5c-4a72-9da4-9013f91c590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description="" ma:hidden="true" ma:list="{32e2fb4c-4232-4d45-b6d3-5790746e20a2}" ma:internalName="TaxCatchAll" ma:showField="CatchAllData" ma:web="92daf93f-e01e-4872-8845-39b4ecebfd51">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description="" ma:hidden="true" ma:list="{32e2fb4c-4232-4d45-b6d3-5790746e20a2}" ma:internalName="TaxCatchAllLabel" ma:readOnly="true" ma:showField="CatchAllDataLabel" ma:web="92daf93f-e01e-4872-8845-39b4ecebfd5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daf93f-e01e-4872-8845-39b4ecebfd51" elementFormDefault="qualified">
    <xsd:import namespace="http://schemas.microsoft.com/office/2006/documentManagement/types"/>
    <xsd:import namespace="http://schemas.microsoft.com/office/infopath/2007/PartnerControls"/>
    <xsd:element name="IWPContributor" ma:index="12" nillable="true" ma:displayName="Contributor" ma:hidden="true" ma:list="UserInfo" ma:SharePointGroup="0" ma:internalName="IWPContribu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WPFunctionTaxHTField0" ma:index="13" nillable="true" ma:taxonomy="true" ma:internalName="IWPFunctionTaxHTField0" ma:taxonomyFieldName="IWPFunction" ma:displayName="Function" ma:readOnly="false" ma:fieldId="{15181134-8839-47a9-9a38-d116ffff0106}" ma:taxonomyMulti="true" ma:sspId="fcff89b5-5d6d-4e65-a829-6f4a98dd03af" ma:termSetId="d25a8a8b-cc76-477b-9c8b-292b0e01012c" ma:anchorId="00000000-0000-0000-0000-000000000000" ma:open="false" ma:isKeyword="false">
      <xsd:complexType>
        <xsd:sequence>
          <xsd:element ref="pc:Terms" minOccurs="0" maxOccurs="1"/>
        </xsd:sequence>
      </xsd:complexType>
    </xsd:element>
    <xsd:element name="IWPOwnerTaxHTField0" ma:index="15" ma:taxonomy="true" ma:internalName="IWPOwnerTaxHTField0" ma:taxonomyFieldName="IWPOwner" ma:displayName="Owner" ma:default="2;#DfE|a484111e-5b24-4ad9-9778-c536c8c88985" ma:fieldId="{15181134-8839-47a9-9a38-d116ffff0102}" ma:sspId="fcff89b5-5d6d-4e65-a829-6f4a98dd03af" ma:termSetId="12161dbb-b36f-4439-aef1-21e7cc922807" ma:anchorId="00000000-0000-0000-0000-000000000000" ma:open="false" ma:isKeyword="false">
      <xsd:complexType>
        <xsd:sequence>
          <xsd:element ref="pc:Terms" minOccurs="0" maxOccurs="1"/>
        </xsd:sequence>
      </xsd:complexType>
    </xsd:element>
    <xsd:element name="IWPRightsProtectiveMarkingTaxHTField0" ma:index="17" ma:taxonomy="true" ma:internalName="IWPRightsProtectiveMarkingTaxHTField0" ma:taxonomyFieldName="IWPRightsProtectiveMarking" ma:displayName="Rights: Protective Marking" ma:default="3;#Official|0884c477-2e62-47ea-b19c-5af6e91124c5" ma:fieldId="{15181134-8839-47a9-9a38-d116ffff0005}" ma:sspId="fcff89b5-5d6d-4e65-a829-6f4a98dd03af" ma:termSetId="7870c18b-dc34-46a1-adf5-a571f0cac88b" ma:anchorId="00000000-0000-0000-0000-000000000000" ma:open="false" ma:isKeyword="false">
      <xsd:complexType>
        <xsd:sequence>
          <xsd:element ref="pc:Terms" minOccurs="0" maxOccurs="1"/>
        </xsd:sequence>
      </xsd:complexType>
    </xsd:element>
    <xsd:element name="IWPSubjectTaxHTField0" ma:index="19" nillable="true" ma:taxonomy="true" ma:internalName="IWPSubjectTaxHTField0" ma:taxonomyFieldName="IWPSubject" ma:displayName="Subject" ma:fieldId="{15181134-8839-47a9-9a38-d116ffff0006}" ma:sspId="fcff89b5-5d6d-4e65-a829-6f4a98dd03af" ma:termSetId="33432453-e88c-4baa-94a6-467fc4fc06f9" ma:anchorId="00000000-0000-0000-0000-000000000000" ma:open="false" ma:isKeyword="false">
      <xsd:complexType>
        <xsd:sequence>
          <xsd:element ref="pc:Terms" minOccurs="0" maxOccurs="1"/>
        </xsd:sequence>
      </xsd:complexType>
    </xsd:element>
    <xsd:element name="IWPSiteTypeTaxHTField0" ma:index="21" nillable="true" ma:taxonomy="true" ma:internalName="IWPSiteTypeTaxHTField0" ma:taxonomyFieldName="IWPSiteType" ma:displayName="Site Type" ma:fieldId="{15181134-8839-47a9-9a38-d116ffff0103}" ma:sspId="fcff89b5-5d6d-4e65-a829-6f4a98dd03af" ma:termSetId="68f3bd98-4d9d-4839-831a-d4827606df7e" ma:anchorId="00000000-0000-0000-0000-000000000000" ma:open="false" ma:isKeyword="false">
      <xsd:complexType>
        <xsd:sequence>
          <xsd:element ref="pc:Terms" minOccurs="0" maxOccurs="1"/>
        </xsd:sequence>
      </xsd:complexType>
    </xsd:element>
    <xsd:element name="IWPOrganisationalUnitTaxHTField0" ma:index="25" ma:taxonomy="true" ma:internalName="IWPOrganisationalUnitTaxHTField0" ma:taxonomyFieldName="IWPOrganisationalUnit" ma:displayName="Organisational Unit" ma:default="1;#DfE|cc08a6d4-dfde-4d0f-bd85-069ebcef80d5" ma:fieldId="{15181134-8839-47a9-9a38-d116ffff0201}" ma:sspId="fcff89b5-5d6d-4e65-a829-6f4a98dd03af" ma:termSetId="b3e263f6-0ab6-425a-b3de-0e67f2faf76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WPSiteTypeTaxHTField0 xmlns="92daf93f-e01e-4872-8845-39b4ecebfd51">
      <Terms xmlns="http://schemas.microsoft.com/office/infopath/2007/PartnerControls"/>
    </IWPSiteTypeTaxHTField0>
    <TaxCatchAll xmlns="b8cb3cbd-ce5c-4a72-9da4-9013f91c5903">
      <Value>3</Value>
      <Value>2</Value>
      <Value>1</Value>
    </TaxCatchAll>
    <IWPOwnerTaxHTField0 xmlns="92daf93f-e01e-4872-8845-39b4ecebfd51">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IWPOwnerTaxHTField0>
    <IWPContributor xmlns="92daf93f-e01e-4872-8845-39b4ecebfd51">
      <UserInfo>
        <DisplayName/>
        <AccountId xsi:nil="true"/>
        <AccountType/>
      </UserInfo>
    </IWPContributor>
    <IWPSubjectTaxHTField0 xmlns="92daf93f-e01e-4872-8845-39b4ecebfd51">
      <Terms xmlns="http://schemas.microsoft.com/office/infopath/2007/PartnerControls"/>
    </IWPSubjectTaxHTField0>
    <IWPFunctionTaxHTField0 xmlns="92daf93f-e01e-4872-8845-39b4ecebfd51">
      <Terms xmlns="http://schemas.microsoft.com/office/infopath/2007/PartnerControls"/>
    </IWPFunctionTaxHTField0>
    <IWPRightsProtectiveMarkingTaxHTField0 xmlns="92daf93f-e01e-4872-8845-39b4ecebfd51">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IWPRightsProtectiveMarkingTaxHTField0>
    <IWPOrganisationalUnitTaxHTField0 xmlns="92daf93f-e01e-4872-8845-39b4ecebfd51">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IWPOrganisationalUnitTaxHTField0>
    <Comments xmlns="http://schemas.microsoft.com/sharepoint/v3" xsi:nil="true"/>
    <_dlc_DocId xmlns="b8cb3cbd-ce5c-4a72-9da4-9013f91c5903">VYR6UJEA655K-4-2331</_dlc_DocId>
    <_dlc_DocIdUrl xmlns="b8cb3cbd-ce5c-4a72-9da4-9013f91c5903">
      <Url>http://workplaces/sites/rscslse/_layouts/DocIdRedir.aspx?ID=VYR6UJEA655K-4-2331</Url>
      <Description>VYR6UJEA655K-4-2331</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0AB2F-B203-4367-A11B-C51556CEE392}">
  <ds:schemaRefs>
    <ds:schemaRef ds:uri="Microsoft.SharePoint.Taxonomy.ContentTypeSync"/>
  </ds:schemaRefs>
</ds:datastoreItem>
</file>

<file path=customXml/itemProps2.xml><?xml version="1.0" encoding="utf-8"?>
<ds:datastoreItem xmlns:ds="http://schemas.openxmlformats.org/officeDocument/2006/customXml" ds:itemID="{4773BCA1-B594-4370-9B7F-01DEECE148B3}">
  <ds:schemaRefs>
    <ds:schemaRef ds:uri="http://schemas.microsoft.com/sharepoint/events"/>
  </ds:schemaRefs>
</ds:datastoreItem>
</file>

<file path=customXml/itemProps3.xml><?xml version="1.0" encoding="utf-8"?>
<ds:datastoreItem xmlns:ds="http://schemas.openxmlformats.org/officeDocument/2006/customXml" ds:itemID="{6C94F807-6050-4968-B9A7-EC087C378F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cb3cbd-ce5c-4a72-9da4-9013f91c5903"/>
    <ds:schemaRef ds:uri="92daf93f-e01e-4872-8845-39b4ecebfd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80155F3-1BE3-404F-9BF9-38EB1591F45A}">
  <ds:schemaRefs>
    <ds:schemaRef ds:uri="http://purl.org/dc/elements/1.1/"/>
    <ds:schemaRef ds:uri="http://www.w3.org/XML/1998/namespace"/>
    <ds:schemaRef ds:uri="http://purl.org/dc/dcmitype/"/>
    <ds:schemaRef ds:uri="http://schemas.microsoft.com/office/2006/metadata/properties"/>
    <ds:schemaRef ds:uri="http://schemas.microsoft.com/sharepoint/v3"/>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92daf93f-e01e-4872-8845-39b4ecebfd51"/>
    <ds:schemaRef ds:uri="b8cb3cbd-ce5c-4a72-9da4-9013f91c5903"/>
  </ds:schemaRefs>
</ds:datastoreItem>
</file>

<file path=customXml/itemProps5.xml><?xml version="1.0" encoding="utf-8"?>
<ds:datastoreItem xmlns:ds="http://schemas.openxmlformats.org/officeDocument/2006/customXml" ds:itemID="{B2277FAB-0CD1-4ABB-B0D6-72D322C75A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630</TotalTime>
  <Words>1892</Words>
  <Application>Microsoft Office PowerPoint</Application>
  <PresentationFormat>On-screen Show (4:3)</PresentationFormat>
  <Paragraphs>221</Paragraphs>
  <Slides>13</Slides>
  <Notes>12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18" baseType="lpstr">
      <vt:lpstr>Office Theme</vt:lpstr>
      <vt:lpstr>Default Design</vt:lpstr>
      <vt:lpstr>2_20140206 ppt template</vt:lpstr>
      <vt:lpstr>3_20140206 ppt template</vt:lpstr>
      <vt:lpstr>think-cell Slide</vt:lpstr>
      <vt:lpstr>PowerPoint Presentation</vt:lpstr>
      <vt:lpstr>The objectives of today’s presentation… </vt:lpstr>
      <vt:lpstr>What do Regional Schools Commissioners do?</vt:lpstr>
      <vt:lpstr>New powers exercised by RSCs on behalf of the Secretary of State as a result of the Education and Adoption Bill</vt:lpstr>
      <vt:lpstr>PowerPoint Presentation</vt:lpstr>
      <vt:lpstr>SESL Headteacher Board (HTB)</vt:lpstr>
      <vt:lpstr>PowerPoint Presentation</vt:lpstr>
      <vt:lpstr>What do MATs in the South East tell us are the benefits of setting one up?</vt:lpstr>
      <vt:lpstr>MATs can allow strength in numbers while retaining identity</vt:lpstr>
      <vt:lpstr>The idea of governing boards as non-executive leaders is now established</vt:lpstr>
      <vt:lpstr>There is also broad consensus on the features of effective practice in non-executive leadership</vt:lpstr>
      <vt:lpstr>Our aim to support all MATs to develop professional standards of governance</vt:lpstr>
      <vt:lpstr> Thank you: Any questions or comments?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RSC presentation</dc:title>
  <dc:creator>MARDENBOROUGH, Zalika</dc:creator>
  <cp:lastModifiedBy>Moss, Trudy - ELS SSP</cp:lastModifiedBy>
  <cp:revision>15</cp:revision>
  <cp:lastPrinted>2016-01-26T13:08:58Z</cp:lastPrinted>
  <dcterms:created xsi:type="dcterms:W3CDTF">2016-01-18T14:41:35Z</dcterms:created>
  <dcterms:modified xsi:type="dcterms:W3CDTF">2016-03-30T08:46:39Z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0x0101007F645D6FBA204A029FECB8BFC6578C39005279853530254253B886E13194843F8A003AA4A7828D8545A79A9356801581235000C9D6196A3F283545A70BA13B1166645A</vt:lpwstr>
  </property>
  <property fmtid="{D5CDD505-2E9C-101B-9397-08002B2CF9AE}" pid="3" name="IWPOrganisationalUnit">
    <vt:lpwstr>1;#DfE|cc08a6d4-dfde-4d0f-bd85-069ebcef80d5</vt:lpwstr>
  </property>
  <property fmtid="{D5CDD505-2E9C-101B-9397-08002B2CF9AE}" pid="4" name="IWPSiteType">
    <vt:lpwstr/>
  </property>
  <property fmtid="{D5CDD505-2E9C-101B-9397-08002B2CF9AE}" pid="5" name="IWPRightsProtectiveMarking">
    <vt:lpwstr>3;#Official|0884c477-2e62-47ea-b19c-5af6e91124c5</vt:lpwstr>
  </property>
  <property fmtid="{D5CDD505-2E9C-101B-9397-08002B2CF9AE}" pid="6" name="IWPOwner">
    <vt:lpwstr>2;#DfE|a484111e-5b24-4ad9-9778-c536c8c88985</vt:lpwstr>
  </property>
  <property fmtid="{D5CDD505-2E9C-101B-9397-08002B2CF9AE}" pid="7" name="IWPFunction">
    <vt:lpwstr/>
  </property>
  <property fmtid="{D5CDD505-2E9C-101B-9397-08002B2CF9AE}" pid="8" name="IWPSubject">
    <vt:lpwstr/>
  </property>
  <property fmtid="{D5CDD505-2E9C-101B-9397-08002B2CF9AE}" pid="9" name="_dlc_DocIdItemGuid">
    <vt:lpwstr>255a4d18-9ad9-4f0e-823a-639940b964e9</vt:lpwstr>
  </property>
</Properties>
</file>