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5C2-17E1-4F32-A161-CF3C210FAB87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6E2-8341-46C0-89A3-CB3A92E67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1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5C2-17E1-4F32-A161-CF3C210FAB87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6E2-8341-46C0-89A3-CB3A92E67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3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5C2-17E1-4F32-A161-CF3C210FAB87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6E2-8341-46C0-89A3-CB3A92E67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5C2-17E1-4F32-A161-CF3C210FAB87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6E2-8341-46C0-89A3-CB3A92E67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1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5C2-17E1-4F32-A161-CF3C210FAB87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6E2-8341-46C0-89A3-CB3A92E67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4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5C2-17E1-4F32-A161-CF3C210FAB87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6E2-8341-46C0-89A3-CB3A92E67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0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5C2-17E1-4F32-A161-CF3C210FAB87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6E2-8341-46C0-89A3-CB3A92E67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4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5C2-17E1-4F32-A161-CF3C210FAB87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6E2-8341-46C0-89A3-CB3A92E67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2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5C2-17E1-4F32-A161-CF3C210FAB87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6E2-8341-46C0-89A3-CB3A92E67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0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5C2-17E1-4F32-A161-CF3C210FAB87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6E2-8341-46C0-89A3-CB3A92E67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0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5C2-17E1-4F32-A161-CF3C210FAB87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6E2-8341-46C0-89A3-CB3A92E67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1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E5C2-17E1-4F32-A161-CF3C210FAB87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66E2-8341-46C0-89A3-CB3A92E67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4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Prevent and Child Sexual Exploitation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dirty="0" smtClean="0"/>
              <a:t>Nick Wilkinson, Head of Youth Justice and Safer </a:t>
            </a:r>
            <a:r>
              <a:rPr lang="en-GB" dirty="0"/>
              <a:t>Y</a:t>
            </a:r>
            <a:r>
              <a:rPr lang="en-GB" dirty="0" smtClean="0"/>
              <a:t>oung Kent, EHPS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1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KCC’s duty to safeguard and promote welfare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Vulnerability Indicators</a:t>
            </a:r>
          </a:p>
          <a:p>
            <a:r>
              <a:rPr lang="en-GB" sz="2800" dirty="0"/>
              <a:t>Kent and Medway CSE toolkit &amp; assess risk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800" dirty="0"/>
              <a:t>Key risk areas - going missing, sexual activity, drug misuse, exclusion from school, poor self image, external expressions of despair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298592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7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CSE: Kent’s Response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GB" sz="2800" dirty="0">
                <a:solidFill>
                  <a:prstClr val="black"/>
                </a:solidFill>
              </a:rPr>
              <a:t>Team approach – Operation Lakeland</a:t>
            </a:r>
            <a:endParaRPr lang="en-GB" sz="28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GB" sz="2800" dirty="0">
                <a:solidFill>
                  <a:prstClr val="black"/>
                </a:solidFill>
              </a:rPr>
              <a:t>KSCB Trafficking Children and Child Sexual Exploitation sub-group </a:t>
            </a:r>
          </a:p>
          <a:p>
            <a:pPr lvl="0">
              <a:spcAft>
                <a:spcPts val="1200"/>
              </a:spcAft>
            </a:pPr>
            <a:r>
              <a:rPr lang="en-GB" sz="2800" dirty="0">
                <a:solidFill>
                  <a:prstClr val="black"/>
                </a:solidFill>
              </a:rPr>
              <a:t>Actions for all organisations within the safeguarding partnership</a:t>
            </a:r>
          </a:p>
          <a:p>
            <a:pPr lvl="0">
              <a:spcAft>
                <a:spcPts val="1200"/>
              </a:spcAft>
            </a:pPr>
            <a:r>
              <a:rPr lang="en-GB" sz="2800" dirty="0">
                <a:solidFill>
                  <a:prstClr val="black"/>
                </a:solidFill>
              </a:rPr>
              <a:t>KSCB is running CSE training both multi-agency and delivered in-house via ‘train the trainers’; training is mandatory for front-line Early Help and SCS staff.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75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CSE: Kent’s Response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GB" sz="2400" dirty="0">
                <a:solidFill>
                  <a:prstClr val="black"/>
                </a:solidFill>
              </a:rPr>
              <a:t>Missing children are particularly vulnerable to harm</a:t>
            </a:r>
          </a:p>
          <a:p>
            <a:pPr lvl="0">
              <a:spcAft>
                <a:spcPts val="1200"/>
              </a:spcAft>
            </a:pPr>
            <a:r>
              <a:rPr lang="en-GB" sz="2400" dirty="0">
                <a:solidFill>
                  <a:prstClr val="black"/>
                </a:solidFill>
              </a:rPr>
              <a:t>Single Point of Contact (SPOC) for all missing children notifications to the Central Referral Unit from the 5 May 2015. </a:t>
            </a:r>
          </a:p>
          <a:p>
            <a:pPr lvl="0">
              <a:spcAft>
                <a:spcPts val="1200"/>
              </a:spcAft>
            </a:pPr>
            <a:r>
              <a:rPr lang="en-GB" sz="2400" dirty="0">
                <a:solidFill>
                  <a:prstClr val="black"/>
                </a:solidFill>
              </a:rPr>
              <a:t>A joint report from Kent Police and KCC on missing children will be produced quarterly. 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prstClr val="black"/>
                </a:solidFill>
              </a:rPr>
              <a:t>A Multi Agency Crime and Sexual Exploitation Panel (MACSE) has been set up to provide a strategic, county-wide, cross agency response to CSE. 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prstClr val="black"/>
                </a:solidFill>
              </a:rPr>
              <a:t>Co-located CSE team</a:t>
            </a:r>
          </a:p>
          <a:p>
            <a:endParaRPr lang="en-GB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5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Questions and Comments 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71700"/>
            <a:ext cx="1965506" cy="1124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24175"/>
            <a:ext cx="2448267" cy="1419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2123564"/>
            <a:ext cx="607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Remember to keep up to date with the latest information 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33" y="3139158"/>
            <a:ext cx="1988739" cy="140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4543598"/>
            <a:ext cx="196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Use Kelsi and Kent.gov websites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9244" y="4543598"/>
            <a:ext cx="196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Read the EYPS Newsletter on KNet</a:t>
            </a:r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70450" y="4543598"/>
            <a:ext cx="196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Subscribe and read the weekly E-bulletin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8223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Context</a:t>
            </a:r>
            <a:endParaRPr lang="en-GB" dirty="0"/>
          </a:p>
        </p:txBody>
      </p:sp>
      <p:pic>
        <p:nvPicPr>
          <p:cNvPr id="4" name="Picture 2" descr="http://ts4.mm.bing.net/th?id=JN.Kco8NxflYFywDOjlJ%2fGZwA&amp;w=215&amp;h=150&amp;c=7&amp;rs=1&amp;qlt=90&amp;o=4&amp;url=http%3a%2f%2fwww.albawaba.com%2far%2f%25D8%25A3%25D8%25AE%25D8%25A8%25D8%25A7%25D8%25B1%2f%25D8%25A8%25D8%25B1%25D9%258A%25D8%25B7%25D8%25A7%25D9%2586%25D9%258A%25D8%25A7-%25D8%25AA%25D8%25B7%25D9%2584%25D9%2582-%25D9%2586%25D8%25AF%25D8%25A7%25D8%25A1-%25D9%2584%25D9%2584%25D8%25B9%25D8%25AB%25D9%2588%25D8%25B1-%25D8%25B9%25D9%2584%25D9%2589-3-%25D9%2581%25D8%25AA%25D9%258A%25D8%25A7%25D8%25AA-%25D8%25AA%25D9%2588%25D8%25AC%25D9%2587%25D9%2586-%25D8%25A5%25D9%2584%25D9%2589-%25D8%25B3%25D9%2588%25D8%25B1%25D9%258A%25D8%25A7-%25D8%25B5%25D9%2588%25D8%25B1-659418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9" y="1196752"/>
            <a:ext cx="2047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s1.mm.bing.net/th?&amp;id=JN.cwya7Mf5nOPSye7xGwl0bw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47906"/>
            <a:ext cx="2448272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ts1.mm.bing.net/th?&amp;id=JN.HMxqaOEFnNIq7TbboAA48Q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47834"/>
            <a:ext cx="2857500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ts1.mm.bing.net/th?&amp;id=JN.B1Jf5/kJh7GrJ3HPRHNqUA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5" y="2780928"/>
            <a:ext cx="2513337" cy="14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cdn.images.express.co.uk/img/dynamic/1/590x/secondary/Sir-John-Cass-Red-Coat-School-2239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2924944"/>
            <a:ext cx="2808312" cy="14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i.telegraph.co.uk/multimedia/archive/03093/dtembrit3_3093074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03" y="2780928"/>
            <a:ext cx="2916324" cy="15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myferrylink.com/cs/Satellite?blobcol=urldata&amp;blobkey=id&amp;blobtable=MungoBlobs&amp;blobwhere=1244218214357&amp;ssbinary=tr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1" y="4459627"/>
            <a:ext cx="671512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6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Government Counter Terrorism </a:t>
            </a:r>
            <a:r>
              <a:rPr lang="en-GB" sz="4000" dirty="0" smtClean="0">
                <a:solidFill>
                  <a:schemeClr val="accent1"/>
                </a:solidFill>
              </a:rPr>
              <a:t/>
            </a:r>
            <a:br>
              <a:rPr lang="en-GB" sz="4000" dirty="0" smtClean="0">
                <a:solidFill>
                  <a:schemeClr val="accent1"/>
                </a:solidFill>
              </a:rPr>
            </a:br>
            <a:r>
              <a:rPr lang="en-GB" sz="4000" dirty="0" smtClean="0">
                <a:solidFill>
                  <a:schemeClr val="accent1"/>
                </a:solidFill>
              </a:rPr>
              <a:t>Strategy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CONTEST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Prepare</a:t>
            </a:r>
          </a:p>
          <a:p>
            <a:r>
              <a:rPr lang="en-GB" sz="2800" dirty="0"/>
              <a:t>Protect</a:t>
            </a:r>
          </a:p>
          <a:p>
            <a:r>
              <a:rPr lang="en-GB" sz="2800" dirty="0"/>
              <a:t>Pursue</a:t>
            </a:r>
          </a:p>
          <a:p>
            <a:r>
              <a:rPr lang="en-GB" sz="2800" dirty="0"/>
              <a:t>Prevent - Individuals, Institutions, Ideology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81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Counter Terrorism Security Act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Requires KCC and others to act to prevent people from being drawn into terrorism, ensuring awareness of risks of terrorism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Demonstrate leadership</a:t>
            </a:r>
          </a:p>
          <a:p>
            <a:r>
              <a:rPr lang="en-GB" sz="2800" dirty="0"/>
              <a:t>Work in partnership</a:t>
            </a:r>
          </a:p>
          <a:p>
            <a:r>
              <a:rPr lang="en-GB" sz="2800" dirty="0"/>
              <a:t>Staff capabilities – frontline staff clear role</a:t>
            </a:r>
          </a:p>
          <a:p>
            <a:r>
              <a:rPr lang="en-GB" sz="2800" dirty="0"/>
              <a:t>Share information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7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Channel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Pre-criminal space</a:t>
            </a:r>
          </a:p>
          <a:p>
            <a:r>
              <a:rPr lang="en-GB" dirty="0"/>
              <a:t>Kent Police co-ordinate referrals to Channel Panel</a:t>
            </a:r>
          </a:p>
          <a:p>
            <a:r>
              <a:rPr lang="en-GB" dirty="0"/>
              <a:t>Proposals for County Channel Panel to Joint Kent Chief Meeting – KCC to chair</a:t>
            </a:r>
          </a:p>
          <a:p>
            <a:r>
              <a:rPr lang="en-GB" dirty="0"/>
              <a:t>Identify vulnerable – violent extremism/terrorism</a:t>
            </a:r>
          </a:p>
          <a:p>
            <a:r>
              <a:rPr lang="en-GB" dirty="0"/>
              <a:t>Assess nature and extent of risk through multi-agency panel</a:t>
            </a:r>
          </a:p>
          <a:p>
            <a:r>
              <a:rPr lang="en-GB" dirty="0"/>
              <a:t>Develop most appropriate support to safeguard </a:t>
            </a:r>
            <a:r>
              <a:rPr lang="en-GB" dirty="0" smtClean="0"/>
              <a:t>individuals </a:t>
            </a:r>
            <a:r>
              <a:rPr lang="en-GB" dirty="0"/>
              <a:t>at risk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70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Existing good practice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Schools self-assessment</a:t>
            </a:r>
          </a:p>
          <a:p>
            <a:r>
              <a:rPr lang="en-GB" dirty="0"/>
              <a:t>NCALT on line training</a:t>
            </a:r>
          </a:p>
          <a:p>
            <a:r>
              <a:rPr lang="en-GB" dirty="0"/>
              <a:t>Zak – Kent University Centre for Child Protection</a:t>
            </a:r>
          </a:p>
          <a:p>
            <a:r>
              <a:rPr lang="en-GB" dirty="0"/>
              <a:t>Community Learning and Skills</a:t>
            </a:r>
          </a:p>
          <a:p>
            <a:r>
              <a:rPr lang="en-GB" dirty="0"/>
              <a:t>Strong existing partnerships</a:t>
            </a:r>
          </a:p>
          <a:p>
            <a:r>
              <a:rPr lang="en-GB" dirty="0"/>
              <a:t>Excellent links with south east counter terrorism unit</a:t>
            </a:r>
          </a:p>
          <a:p>
            <a:r>
              <a:rPr lang="en-GB" dirty="0"/>
              <a:t>Member of National Prevent Challenge Panel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75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British values</a:t>
            </a:r>
          </a:p>
          <a:p>
            <a:r>
              <a:rPr lang="en-GB" dirty="0"/>
              <a:t>Girls travelling to Syria</a:t>
            </a:r>
          </a:p>
          <a:p>
            <a:r>
              <a:rPr lang="en-GB" dirty="0"/>
              <a:t>Returners</a:t>
            </a:r>
          </a:p>
          <a:p>
            <a:r>
              <a:rPr lang="en-GB" dirty="0"/>
              <a:t>Ideology</a:t>
            </a:r>
          </a:p>
          <a:p>
            <a:r>
              <a:rPr lang="en-GB" dirty="0"/>
              <a:t>Social media – 50k active IS twitter accounts </a:t>
            </a:r>
          </a:p>
          <a:p>
            <a:r>
              <a:rPr lang="en-GB" dirty="0"/>
              <a:t>Vulnerabilities – links to gangs, grooming</a:t>
            </a:r>
          </a:p>
          <a:p>
            <a:r>
              <a:rPr lang="en-GB" dirty="0"/>
              <a:t>Professional challenge</a:t>
            </a:r>
          </a:p>
          <a:p>
            <a:r>
              <a:rPr lang="en-GB" dirty="0"/>
              <a:t>Safeguarding v community safety v national security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Challenging questions</a:t>
            </a:r>
            <a:endParaRPr lang="en-GB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dirty="0">
                <a:solidFill>
                  <a:schemeClr val="accent1"/>
                </a:solidFill>
                <a:latin typeface="+mj-lt"/>
              </a:rPr>
              <a:t>Why do I need to know?</a:t>
            </a:r>
            <a:endParaRPr lang="en-GB" sz="4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Definition and types of CSE</a:t>
            </a:r>
          </a:p>
          <a:p>
            <a:endParaRPr lang="en-GB" sz="2800" dirty="0"/>
          </a:p>
          <a:p>
            <a:r>
              <a:rPr lang="en-GB" sz="2800" dirty="0"/>
              <a:t>Why is it relevant for me to know?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5945">
            <a:off x="179512" y="4876373"/>
            <a:ext cx="2310674" cy="672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268">
            <a:off x="4691907" y="4005063"/>
            <a:ext cx="2048222" cy="1537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637">
            <a:off x="6972587" y="4651011"/>
            <a:ext cx="1788790" cy="1341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844">
            <a:off x="6225805" y="2449945"/>
            <a:ext cx="2585149" cy="17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31" y="3284595"/>
            <a:ext cx="2158923" cy="1453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17233"/>
            <a:ext cx="5860511" cy="77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934">
            <a:off x="452182" y="3446546"/>
            <a:ext cx="1953766" cy="1300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274638"/>
            <a:ext cx="8964488" cy="142617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What should I do if I suspect something is wrong in what I have observed</a:t>
            </a:r>
            <a:r>
              <a:rPr lang="en-GB" sz="3600" b="1" dirty="0" smtClean="0">
                <a:solidFill>
                  <a:schemeClr val="accent1"/>
                </a:solidFill>
              </a:rPr>
              <a:t>?</a:t>
            </a:r>
            <a:br>
              <a:rPr lang="en-GB" sz="3600" b="1" dirty="0" smtClean="0">
                <a:solidFill>
                  <a:schemeClr val="accent1"/>
                </a:solidFill>
              </a:rPr>
            </a:b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Spot </a:t>
            </a:r>
            <a:r>
              <a:rPr lang="en-GB" sz="2800" dirty="0"/>
              <a:t>the signs, make a call, stop the abuse </a:t>
            </a:r>
            <a:r>
              <a:rPr lang="en-GB" sz="2800" b="1" dirty="0"/>
              <a:t>Central Referral Unit (CRU) </a:t>
            </a:r>
            <a:r>
              <a:rPr lang="en-GB" sz="2800" dirty="0"/>
              <a:t>03000 41 11 </a:t>
            </a:r>
            <a:r>
              <a:rPr lang="en-GB" sz="2800" dirty="0" smtClean="0"/>
              <a:t>11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103117" cy="253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78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456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Prevent and Child Sexual Exploitation</vt:lpstr>
      <vt:lpstr>Context</vt:lpstr>
      <vt:lpstr>Government Counter Terrorism  Strategy </vt:lpstr>
      <vt:lpstr>Counter Terrorism Security Act 2015</vt:lpstr>
      <vt:lpstr>Channel</vt:lpstr>
      <vt:lpstr>Existing good practice </vt:lpstr>
      <vt:lpstr>Challenging questions</vt:lpstr>
      <vt:lpstr>Why do I need to know?</vt:lpstr>
      <vt:lpstr>What should I do if I suspect something is wrong in what I have observed? </vt:lpstr>
      <vt:lpstr>KCC’s duty to safeguard and promote welfare</vt:lpstr>
      <vt:lpstr>CSE: Kent’s Response</vt:lpstr>
      <vt:lpstr>CSE: Kent’s Response</vt:lpstr>
      <vt:lpstr>Questions and Comments </vt:lpstr>
    </vt:vector>
  </TitlesOfParts>
  <Company>Kent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 and Child Sexual Exploitation</dc:title>
  <dc:creator>Leeson, Patrick  - ELS Corporate Director</dc:creator>
  <cp:lastModifiedBy>Leeson, Patrick  - ELS Corporate Director</cp:lastModifiedBy>
  <cp:revision>2</cp:revision>
  <dcterms:created xsi:type="dcterms:W3CDTF">2015-10-14T12:45:13Z</dcterms:created>
  <dcterms:modified xsi:type="dcterms:W3CDTF">2015-10-14T12:48:37Z</dcterms:modified>
</cp:coreProperties>
</file>